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0" r:id="rId1"/>
  </p:sldMasterIdLst>
  <p:notesMasterIdLst>
    <p:notesMasterId r:id="rId50"/>
  </p:notesMasterIdLst>
  <p:sldIdLst>
    <p:sldId id="256" r:id="rId2"/>
    <p:sldId id="273" r:id="rId3"/>
    <p:sldId id="257" r:id="rId4"/>
    <p:sldId id="275" r:id="rId5"/>
    <p:sldId id="276" r:id="rId6"/>
    <p:sldId id="278" r:id="rId7"/>
    <p:sldId id="279" r:id="rId8"/>
    <p:sldId id="258" r:id="rId9"/>
    <p:sldId id="288" r:id="rId10"/>
    <p:sldId id="289" r:id="rId11"/>
    <p:sldId id="290" r:id="rId12"/>
    <p:sldId id="291" r:id="rId13"/>
    <p:sldId id="292" r:id="rId14"/>
    <p:sldId id="259" r:id="rId15"/>
    <p:sldId id="271" r:id="rId16"/>
    <p:sldId id="302" r:id="rId17"/>
    <p:sldId id="303" r:id="rId18"/>
    <p:sldId id="304" r:id="rId19"/>
    <p:sldId id="305" r:id="rId20"/>
    <p:sldId id="309" r:id="rId21"/>
    <p:sldId id="306" r:id="rId22"/>
    <p:sldId id="308" r:id="rId23"/>
    <p:sldId id="293" r:id="rId24"/>
    <p:sldId id="294" r:id="rId25"/>
    <p:sldId id="260" r:id="rId26"/>
    <p:sldId id="261" r:id="rId27"/>
    <p:sldId id="281" r:id="rId28"/>
    <p:sldId id="282" r:id="rId29"/>
    <p:sldId id="283" r:id="rId30"/>
    <p:sldId id="296" r:id="rId31"/>
    <p:sldId id="284" r:id="rId32"/>
    <p:sldId id="285" r:id="rId33"/>
    <p:sldId id="295" r:id="rId34"/>
    <p:sldId id="286" r:id="rId35"/>
    <p:sldId id="262" r:id="rId36"/>
    <p:sldId id="297" r:id="rId37"/>
    <p:sldId id="298" r:id="rId38"/>
    <p:sldId id="299" r:id="rId39"/>
    <p:sldId id="301" r:id="rId40"/>
    <p:sldId id="315" r:id="rId41"/>
    <p:sldId id="316" r:id="rId42"/>
    <p:sldId id="314" r:id="rId43"/>
    <p:sldId id="287" r:id="rId44"/>
    <p:sldId id="264" r:id="rId45"/>
    <p:sldId id="310" r:id="rId46"/>
    <p:sldId id="311" r:id="rId47"/>
    <p:sldId id="312" r:id="rId48"/>
    <p:sldId id="313" r:id="rId49"/>
  </p:sldIdLst>
  <p:sldSz cx="14630400" cy="8229600"/>
  <p:notesSz cx="8229600" cy="14630400"/>
  <p:embeddedFontLst>
    <p:embeddedFont>
      <p:font typeface="맑은 고딕" panose="020B0503020000020004" pitchFamily="34" charset="-127"/>
      <p:regular r:id="rId51"/>
      <p:bold r:id="rId52"/>
    </p:embeddedFont>
    <p:embeddedFont>
      <p:font typeface="BM HANNA 11yrs old OTF" panose="020B0600000101010101" pitchFamily="34" charset="-127"/>
      <p:regular r:id="rId53"/>
    </p:embeddedFont>
    <p:embeddedFont>
      <p:font typeface="BM JUA OTF" panose="02020603020101020101" pitchFamily="18" charset="-127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2FF"/>
    <a:srgbClr val="EDC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2936"/>
  </p:normalViewPr>
  <p:slideViewPr>
    <p:cSldViewPr snapToGrid="0" snapToObjects="1">
      <p:cViewPr varScale="1">
        <p:scale>
          <a:sx n="97" d="100"/>
          <a:sy n="97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16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개발시간을 단축시킬 수 있다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일단 인터페이스가 작성되면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,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이를 사용해서 프로그램을 작성하는 것이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메서드를 호출하는 쪽에서는 메서드의 내용에 관계없이 선언부만 알면 되기 때문이다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그리고 동시에 다른 한 쪽에서는 인터페이스를 구현하는 클래스를 작성하도록 하여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,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인터페이스를 구현하는 클래스가 작성될 때까지 기다리지 않고도 양쪽에서 동시에 개발을 진행할 수 있다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</a:p>
          <a:p>
            <a:pPr marL="228600" indent="-228600" algn="l">
              <a:buAutoNum type="arabicPeriod"/>
            </a:pPr>
            <a:endParaRPr lang="en-US" altLang="ko-KR" b="0" i="0" dirty="0">
              <a:solidFill>
                <a:srgbClr val="3E3E3E"/>
              </a:solidFill>
              <a:effectLst/>
              <a:latin typeface="+mj-lt"/>
            </a:endParaRPr>
          </a:p>
          <a:p>
            <a:pPr algn="l"/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2.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표준화가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프로젝트에 사용되는 기본 틀을 인터페이스로 작성한 다음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,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개발자들에게 인터페이스를 구현하여 프로그램을 작성하도록 함으로써 보다 일관되고 정형화된 프로그램의 개발이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</a:p>
          <a:p>
            <a:pPr algn="l"/>
            <a:endParaRPr lang="en-US" altLang="ko-KR" b="0" i="0" dirty="0">
              <a:solidFill>
                <a:srgbClr val="3E3E3E"/>
              </a:solidFill>
              <a:effectLst/>
              <a:latin typeface="+mj-lt"/>
            </a:endParaRPr>
          </a:p>
          <a:p>
            <a:pPr algn="l"/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3.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서로 관계없는 클래스들에게 관계를 맺어 줄 수 있다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서로 상속관계에 있지도 않고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,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같은 조상클래스를 가지고 있지 않은</a:t>
            </a:r>
            <a:b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서로 아무런 관계도 없는 클래스들에게 하나의 인터페이스를 공통적으로 구현하도록 함으로써 관계를 맺어 줄 수 있다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</a:p>
          <a:p>
            <a:pPr algn="l"/>
            <a:endParaRPr lang="en-US" altLang="ko-KR" b="0" i="0" dirty="0">
              <a:solidFill>
                <a:srgbClr val="3E3E3E"/>
              </a:solidFill>
              <a:effectLst/>
              <a:latin typeface="+mj-lt"/>
            </a:endParaRPr>
          </a:p>
          <a:p>
            <a:pPr algn="l"/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4. 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독립적인 프로그래밍이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인터페이스를 이용하면 클래스의 선언과 구현을 분리시킬 수 있기 때문에</a:t>
            </a:r>
            <a:b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실제구현에 독립적인 프로그램을 작성하는 것이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클래스와 </a:t>
            </a:r>
            <a:r>
              <a:rPr lang="ko-KR" altLang="en-US" b="0" i="0" dirty="0" err="1">
                <a:solidFill>
                  <a:srgbClr val="3E3E3E"/>
                </a:solidFill>
                <a:effectLst/>
                <a:latin typeface="+mj-lt"/>
              </a:rPr>
              <a:t>클래스간의</a:t>
            </a: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 직접적인 관계를 인터페이스를 이용해서 간접적인 관계로 변경하면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,</a:t>
            </a:r>
            <a:b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</a:br>
            <a:r>
              <a:rPr lang="ko-KR" altLang="en-US" b="0" i="0" dirty="0">
                <a:solidFill>
                  <a:srgbClr val="3E3E3E"/>
                </a:solidFill>
                <a:effectLst/>
                <a:latin typeface="+mj-lt"/>
              </a:rPr>
              <a:t>한 클래스의 변경이 관련된 다른 클래스에 영향을 미치지 않는 독립적인 프로그래밍이 가능하다</a:t>
            </a: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3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altLang="ko-KR" b="0" i="0" dirty="0">
                <a:solidFill>
                  <a:srgbClr val="3E3E3E"/>
                </a:solidFill>
                <a:effectLst/>
                <a:latin typeface="+mj-lt"/>
              </a:rPr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1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75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5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90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61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0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05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4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00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31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25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13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1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20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34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40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70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90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59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6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4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89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556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304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14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515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62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0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75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0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9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9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8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30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6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7184575" y="3095447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OSS Team Project</a:t>
            </a:r>
            <a:endParaRPr lang="en-US" sz="5249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319599" y="48228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4"/>
          <p:cNvSpPr/>
          <p:nvPr/>
        </p:nvSpPr>
        <p:spPr>
          <a:xfrm>
            <a:off x="7196932" y="3919609"/>
            <a:ext cx="180885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rPr>
              <a:t>by </a:t>
            </a:r>
            <a:r>
              <a:rPr lang="en-US" sz="2187" b="1" kern="0" spc="-35" dirty="0" err="1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rPr>
              <a:t>babamaba</a:t>
            </a:r>
            <a:endParaRPr lang="en-US" sz="2187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170" name="Picture 2" descr="바밤바,굿아이스크림">
            <a:extLst>
              <a:ext uri="{FF2B5EF4-FFF2-40B4-BE49-F238E27FC236}">
                <a16:creationId xmlns:a16="http://schemas.microsoft.com/office/drawing/2014/main" id="{90EF572B-5A18-FBE1-C05A-F29CFB34C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32986" r="2250" b="33252"/>
          <a:stretch/>
        </p:blipFill>
        <p:spPr bwMode="auto">
          <a:xfrm>
            <a:off x="571060" y="2856726"/>
            <a:ext cx="6042455" cy="21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Design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만약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Set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AVL Tree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아닌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Red-Black Tree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로 구현해야 한다면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  <a:p>
            <a:pPr algn="ctr"/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Set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class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직접 구현이 아닌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I/F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통한 구현으로 결합도를 느슨하게 유지할 수 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즉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Red-Black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Tree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등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Set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다른 방식으로 쉽게 변경이 가능해진다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86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Design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상속이 아닌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I/F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인 이유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?</a:t>
            </a:r>
          </a:p>
          <a:p>
            <a:pPr algn="ctr"/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부모클래스를 상속받은 자식클래스에서는 부모클래스의 모든 메서드를 그대로 사용할 수 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원치 않은 메서드들도 상속되기 때문에 의도치 않은 버그도 발생시킬 수 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21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Design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Node Class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확장성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</a:p>
          <a:p>
            <a:pPr algn="ctr"/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단일 책임의 원칙에 따라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Node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역할에 충실한 멤버 변수와 멤버 함수만 구현함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algn="ct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다른 방식으로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Set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구현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시 해당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Node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RB Node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등으로 상속받아 지속적인 개발이 가능해짐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54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Design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클래스의 </a:t>
            </a:r>
            <a:r>
              <a:rPr lang="ko-KR" altLang="en-US" sz="3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은닉성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보장</a:t>
            </a:r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endParaRPr lang="en-US" altLang="ko-KR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Interface Set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필수 메소드만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public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으로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접근 가능하고 나머지 메소드는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class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내부에서만 접근함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51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11478" y="3420427"/>
            <a:ext cx="49325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DF63A-1079-1E1D-77F3-70E5F18A0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80" y="2770847"/>
            <a:ext cx="12274039" cy="3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4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617F95-E3B0-8E7C-D399-A27E8D7F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891" y="2540275"/>
            <a:ext cx="11532618" cy="46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15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2DD649-C7C8-2FBB-6BAB-1E760A47E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707" y="2160243"/>
            <a:ext cx="11478986" cy="55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91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20DE87-95B3-0476-6130-78C07E0E5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53" y="2112378"/>
            <a:ext cx="10997694" cy="5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0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- insert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5EA847-4819-2345-E285-9280EBBC2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11" y="2160243"/>
            <a:ext cx="12341777" cy="54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7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62"/>
            <a:ext cx="14630400" cy="8229600"/>
          </a:xfrm>
          <a:prstGeom prst="rect">
            <a:avLst/>
          </a:prstGeom>
          <a:solidFill>
            <a:srgbClr val="FFFFFF">
              <a:alpha val="1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Shape 3"/>
          <p:cNvSpPr/>
          <p:nvPr/>
        </p:nvSpPr>
        <p:spPr>
          <a:xfrm>
            <a:off x="6319599" y="482286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95E543A-87B9-8BEC-0035-CA93423350BA}"/>
              </a:ext>
            </a:extLst>
          </p:cNvPr>
          <p:cNvSpPr/>
          <p:nvPr/>
        </p:nvSpPr>
        <p:spPr>
          <a:xfrm>
            <a:off x="630800" y="82667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Recap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33288-D89E-7C0D-8404-FC28B3E25EDB}"/>
              </a:ext>
            </a:extLst>
          </p:cNvPr>
          <p:cNvSpPr txBox="1"/>
          <p:nvPr/>
        </p:nvSpPr>
        <p:spPr>
          <a:xfrm>
            <a:off x="1227876" y="1941367"/>
            <a:ext cx="10538847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팀원소개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코드 디자인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현재 구현 현황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code style guide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 code review</a:t>
            </a: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 test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수행계획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이후 진행예정 사항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느낀 점</a:t>
            </a:r>
            <a:endParaRPr kumimoji="1" lang="en-US" altLang="ko-KR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23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min/maximum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17D35F-793D-74BD-3268-02A39D7E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43" y="2882900"/>
            <a:ext cx="5435600" cy="314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2AD939-8019-FE9A-FD6A-EC6FFDEC9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44" y="3145094"/>
            <a:ext cx="7772400" cy="23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88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find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F90E9-E322-A16F-5727-4F223849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66" y="3239061"/>
            <a:ext cx="5385805" cy="27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05D22E-07D8-A5C8-39C3-94213A3D6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190" y="2463798"/>
            <a:ext cx="6210190" cy="42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4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9548509-D4C5-2B61-009D-3F18E9F05660}"/>
              </a:ext>
            </a:extLst>
          </p:cNvPr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implementation - rank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23BD83-0A3A-2255-55C1-971156092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06624"/>
            <a:ext cx="6802019" cy="4371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3552FC-51F8-CF87-80B8-7AE527D69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75" y="3735613"/>
            <a:ext cx="5389386" cy="13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3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Coding Style Guide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D2898-4D70-5181-82BD-0B3EF1BB4C5F}"/>
              </a:ext>
            </a:extLst>
          </p:cNvPr>
          <p:cNvSpPr txBox="1"/>
          <p:nvPr/>
        </p:nvSpPr>
        <p:spPr>
          <a:xfrm>
            <a:off x="993869" y="1468565"/>
            <a:ext cx="8779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스타일 가이드 및 포맷과 주석의 일관성을 효율적으로 지키기 위하여 사용한 방법들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D727D8-FF41-05EE-DA47-A99BD8566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457"/>
          <a:stretch/>
        </p:blipFill>
        <p:spPr>
          <a:xfrm>
            <a:off x="8414340" y="3809210"/>
            <a:ext cx="4326493" cy="611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FBB31A-B57F-B039-4738-11F7D9056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340" y="4580750"/>
            <a:ext cx="4005056" cy="856572"/>
          </a:xfrm>
          <a:prstGeom prst="rect">
            <a:avLst/>
          </a:prstGeom>
        </p:spPr>
      </p:pic>
      <p:pic>
        <p:nvPicPr>
          <p:cNvPr id="8196" name="Picture 4" descr="Clang Power Tools | Bringing clang-tidy magic to Visual Studio C++  developers">
            <a:extLst>
              <a:ext uri="{FF2B5EF4-FFF2-40B4-BE49-F238E27FC236}">
                <a16:creationId xmlns:a16="http://schemas.microsoft.com/office/drawing/2014/main" id="{BE63C5B0-24B7-FD63-5B52-21A585658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60" y="3804138"/>
            <a:ext cx="6230279" cy="16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05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Coding Style Guide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D2898-4D70-5181-82BD-0B3EF1BB4C5F}"/>
              </a:ext>
            </a:extLst>
          </p:cNvPr>
          <p:cNvSpPr txBox="1"/>
          <p:nvPr/>
        </p:nvSpPr>
        <p:spPr>
          <a:xfrm>
            <a:off x="993869" y="1468565"/>
            <a:ext cx="8779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스타일 가이드 및 포맷과 주석의 일관성을 효율적으로 지키기 위하여 사용한 방법들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D222A9-F370-3F5A-6A2F-6A6DA5918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907" y="2464145"/>
            <a:ext cx="10370585" cy="51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5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Coding Style Guide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D2898-4D70-5181-82BD-0B3EF1BB4C5F}"/>
              </a:ext>
            </a:extLst>
          </p:cNvPr>
          <p:cNvSpPr txBox="1"/>
          <p:nvPr/>
        </p:nvSpPr>
        <p:spPr>
          <a:xfrm>
            <a:off x="993869" y="1468565"/>
            <a:ext cx="8779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스타일 가이드 및 포맷과 주석의 일관성을 효율적으로 지키기 위하여 사용한 방법들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BAB067-79F9-7195-D42F-EB846813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456" y="2426764"/>
            <a:ext cx="10719487" cy="51564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263491"/>
            <a:ext cx="49553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Review Process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33199" y="3950494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1069181" y="41864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Pull Requests</a:t>
            </a:r>
            <a:endParaRPr lang="en-US" sz="2187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Shape 5"/>
          <p:cNvSpPr/>
          <p:nvPr/>
        </p:nvSpPr>
        <p:spPr>
          <a:xfrm>
            <a:off x="833199" y="5569387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1069181" y="58053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Review</a:t>
            </a:r>
            <a:endParaRPr lang="en-US" sz="2187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0BC08AA6-EE86-5BEF-2BD7-33CB6E70BB5C}"/>
              </a:ext>
            </a:extLst>
          </p:cNvPr>
          <p:cNvSpPr/>
          <p:nvPr/>
        </p:nvSpPr>
        <p:spPr>
          <a:xfrm>
            <a:off x="833199" y="2366903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06739DE9-D5A0-E180-C69B-45C74E3BE352}"/>
              </a:ext>
            </a:extLst>
          </p:cNvPr>
          <p:cNvSpPr/>
          <p:nvPr/>
        </p:nvSpPr>
        <p:spPr>
          <a:xfrm>
            <a:off x="1069181" y="26028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Github</a:t>
            </a:r>
            <a:r>
              <a:rPr lang="en-US" sz="2187" dirty="0">
                <a:latin typeface="BM JUA OTF" panose="02020603020101020101" pitchFamily="18" charset="-127"/>
                <a:ea typeface="BM JUA OTF" panose="02020603020101020101" pitchFamily="18" charset="-127"/>
              </a:rPr>
              <a:t> Workflow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68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 err="1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Github</a:t>
            </a: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Workflow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C43256-7044-E3B8-59DF-36C7429D0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24" y="2428805"/>
            <a:ext cx="4094852" cy="4122519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8B3BD6F-C5E8-C636-4193-4B46E0ABC101}"/>
              </a:ext>
            </a:extLst>
          </p:cNvPr>
          <p:cNvGrpSpPr/>
          <p:nvPr/>
        </p:nvGrpSpPr>
        <p:grpSpPr>
          <a:xfrm>
            <a:off x="8971561" y="566109"/>
            <a:ext cx="1705234" cy="1515994"/>
            <a:chOff x="9334921" y="819033"/>
            <a:chExt cx="1705234" cy="15159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5ED2296-F020-8591-0BDA-6E72EFF8B6EC}"/>
                </a:ext>
              </a:extLst>
            </p:cNvPr>
            <p:cNvGrpSpPr/>
            <p:nvPr/>
          </p:nvGrpSpPr>
          <p:grpSpPr>
            <a:xfrm>
              <a:off x="9557343" y="1258411"/>
              <a:ext cx="1260391" cy="1076616"/>
              <a:chOff x="7698258" y="2206562"/>
              <a:chExt cx="1260391" cy="1076616"/>
            </a:xfrm>
          </p:grpSpPr>
          <p:sp>
            <p:nvSpPr>
              <p:cNvPr id="6" name="자기 디스크 5">
                <a:extLst>
                  <a:ext uri="{FF2B5EF4-FFF2-40B4-BE49-F238E27FC236}">
                    <a16:creationId xmlns:a16="http://schemas.microsoft.com/office/drawing/2014/main" id="{AD96A9C7-AEBD-2EB2-8078-7D1FEF9BE281}"/>
                  </a:ext>
                </a:extLst>
              </p:cNvPr>
              <p:cNvSpPr/>
              <p:nvPr/>
            </p:nvSpPr>
            <p:spPr>
              <a:xfrm>
                <a:off x="7698258" y="2865945"/>
                <a:ext cx="1260391" cy="417233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" name="자기 디스크 6">
                <a:extLst>
                  <a:ext uri="{FF2B5EF4-FFF2-40B4-BE49-F238E27FC236}">
                    <a16:creationId xmlns:a16="http://schemas.microsoft.com/office/drawing/2014/main" id="{AC44401F-15E7-571E-07CA-651053CC7A26}"/>
                  </a:ext>
                </a:extLst>
              </p:cNvPr>
              <p:cNvSpPr/>
              <p:nvPr/>
            </p:nvSpPr>
            <p:spPr>
              <a:xfrm>
                <a:off x="7698258" y="2542286"/>
                <a:ext cx="1260391" cy="417233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자기 디스크 7">
                <a:extLst>
                  <a:ext uri="{FF2B5EF4-FFF2-40B4-BE49-F238E27FC236}">
                    <a16:creationId xmlns:a16="http://schemas.microsoft.com/office/drawing/2014/main" id="{C9F43562-7DCC-8D67-2E48-81F7093514E2}"/>
                  </a:ext>
                </a:extLst>
              </p:cNvPr>
              <p:cNvSpPr/>
              <p:nvPr/>
            </p:nvSpPr>
            <p:spPr>
              <a:xfrm>
                <a:off x="7698258" y="2206562"/>
                <a:ext cx="1260391" cy="417233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0FA47F-FFA4-9859-CBAE-8D2C0EA25346}"/>
                </a:ext>
              </a:extLst>
            </p:cNvPr>
            <p:cNvSpPr txBox="1"/>
            <p:nvPr/>
          </p:nvSpPr>
          <p:spPr>
            <a:xfrm>
              <a:off x="9334921" y="819033"/>
              <a:ext cx="1705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/>
                <a:t>upstream/main</a:t>
              </a:r>
              <a:endParaRPr kumimoji="1" lang="ko-KR" altLang="en-US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0294873-C8E4-DC0D-5B41-C39AE7FB3CAE}"/>
              </a:ext>
            </a:extLst>
          </p:cNvPr>
          <p:cNvGrpSpPr/>
          <p:nvPr/>
        </p:nvGrpSpPr>
        <p:grpSpPr>
          <a:xfrm>
            <a:off x="6632419" y="6340748"/>
            <a:ext cx="6445037" cy="1376005"/>
            <a:chOff x="6632419" y="6140459"/>
            <a:chExt cx="6445037" cy="1376005"/>
          </a:xfrm>
        </p:grpSpPr>
        <p:pic>
          <p:nvPicPr>
            <p:cNvPr id="1028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66A6A122-6E71-E02F-6A7B-E29D957AB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419" y="6140459"/>
              <a:ext cx="1376005" cy="137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D4FE1338-2157-1477-8174-504B97356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1451" y="6140459"/>
              <a:ext cx="1376005" cy="137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4E89E660-C924-166E-DCEC-6D46B97F2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1773" y="6140459"/>
              <a:ext cx="1376005" cy="137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DD5EF7CD-B53D-9AA1-A447-1A583E373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096" y="6140459"/>
              <a:ext cx="1376005" cy="137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D813D18-611C-69D8-6A62-6E5E0D7331A7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rot="5400000">
            <a:off x="7849992" y="1494726"/>
            <a:ext cx="1386811" cy="256156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894E65B7-A265-6629-16DA-873BFDF60EE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rot="5400000">
            <a:off x="8704466" y="2349200"/>
            <a:ext cx="1386811" cy="85261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DAC530DE-00CF-B732-1E4D-CDF4A6731593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rot="16200000" flipH="1">
            <a:off x="9558939" y="2347343"/>
            <a:ext cx="1386811" cy="85633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9062B089-96A7-3C99-4060-F69A4BFDDA41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 rot="16200000" flipH="1">
            <a:off x="10413412" y="1492870"/>
            <a:ext cx="1386811" cy="256527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49AB110-78EF-8F7A-B7C3-57751340AE92}"/>
              </a:ext>
            </a:extLst>
          </p:cNvPr>
          <p:cNvSpPr txBox="1"/>
          <p:nvPr/>
        </p:nvSpPr>
        <p:spPr>
          <a:xfrm>
            <a:off x="9010098" y="2188537"/>
            <a:ext cx="140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Fork</a:t>
            </a:r>
            <a:endParaRPr kumimoji="1" lang="ko-KR" alt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8716AF36-1CE6-EFBD-3674-BCE62D6EDFEA}"/>
              </a:ext>
            </a:extLst>
          </p:cNvPr>
          <p:cNvSpPr txBox="1"/>
          <p:nvPr/>
        </p:nvSpPr>
        <p:spPr>
          <a:xfrm>
            <a:off x="9895865" y="2200676"/>
            <a:ext cx="140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Pull request</a:t>
            </a:r>
            <a:endParaRPr kumimoji="1" lang="ko-KR" altLang="en-US" dirty="0"/>
          </a:p>
        </p:txBody>
      </p: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EC635525-8DB1-EF15-A639-5EB8B2850A8D}"/>
              </a:ext>
            </a:extLst>
          </p:cNvPr>
          <p:cNvCxnSpPr>
            <a:cxnSpLocks/>
          </p:cNvCxnSpPr>
          <p:nvPr/>
        </p:nvCxnSpPr>
        <p:spPr>
          <a:xfrm>
            <a:off x="9687488" y="2082102"/>
            <a:ext cx="0" cy="693406"/>
          </a:xfrm>
          <a:prstGeom prst="straightConnector1">
            <a:avLst/>
          </a:prstGeom>
          <a:ln w="952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액자 1031">
            <a:extLst>
              <a:ext uri="{FF2B5EF4-FFF2-40B4-BE49-F238E27FC236}">
                <a16:creationId xmlns:a16="http://schemas.microsoft.com/office/drawing/2014/main" id="{D98E978B-E969-A64B-5450-4744CD096089}"/>
              </a:ext>
            </a:extLst>
          </p:cNvPr>
          <p:cNvSpPr/>
          <p:nvPr/>
        </p:nvSpPr>
        <p:spPr>
          <a:xfrm>
            <a:off x="6117205" y="5753132"/>
            <a:ext cx="7746125" cy="2369391"/>
          </a:xfrm>
          <a:prstGeom prst="frame">
            <a:avLst>
              <a:gd name="adj1" fmla="val 4847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328A815E-AD33-7FF4-1A94-BD0BD0223811}"/>
              </a:ext>
            </a:extLst>
          </p:cNvPr>
          <p:cNvSpPr/>
          <p:nvPr/>
        </p:nvSpPr>
        <p:spPr>
          <a:xfrm>
            <a:off x="12741802" y="5848071"/>
            <a:ext cx="10356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ocal</a:t>
            </a: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BB064870-0D34-5E78-E0C1-7DC3E1943455}"/>
              </a:ext>
            </a:extLst>
          </p:cNvPr>
          <p:cNvGrpSpPr/>
          <p:nvPr/>
        </p:nvGrpSpPr>
        <p:grpSpPr>
          <a:xfrm>
            <a:off x="7191907" y="4522586"/>
            <a:ext cx="138016" cy="1811250"/>
            <a:chOff x="7191907" y="4522586"/>
            <a:chExt cx="138016" cy="1811250"/>
          </a:xfrm>
        </p:grpSpPr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14811E71-97D2-6C1E-F792-273AA1598B9C}"/>
                </a:ext>
              </a:extLst>
            </p:cNvPr>
            <p:cNvCxnSpPr/>
            <p:nvPr/>
          </p:nvCxnSpPr>
          <p:spPr>
            <a:xfrm>
              <a:off x="7191907" y="4522586"/>
              <a:ext cx="0" cy="181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직선 화살표 연결선 1035">
              <a:extLst>
                <a:ext uri="{FF2B5EF4-FFF2-40B4-BE49-F238E27FC236}">
                  <a16:creationId xmlns:a16="http://schemas.microsoft.com/office/drawing/2014/main" id="{C05DCD7C-953B-1D3E-5F3F-5EAA6D2D71A0}"/>
                </a:ext>
              </a:extLst>
            </p:cNvPr>
            <p:cNvCxnSpPr>
              <a:cxnSpLocks/>
            </p:cNvCxnSpPr>
            <p:nvPr/>
          </p:nvCxnSpPr>
          <p:spPr>
            <a:xfrm>
              <a:off x="7329923" y="4545530"/>
              <a:ext cx="0" cy="178830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919301E-4ACB-897D-4705-2412709C6599}"/>
              </a:ext>
            </a:extLst>
          </p:cNvPr>
          <p:cNvGrpSpPr/>
          <p:nvPr/>
        </p:nvGrpSpPr>
        <p:grpSpPr>
          <a:xfrm>
            <a:off x="6319484" y="3468914"/>
            <a:ext cx="7396656" cy="1537400"/>
            <a:chOff x="6680988" y="4105353"/>
            <a:chExt cx="7396656" cy="15374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AA79A-92DE-C024-26E3-9E7666E7ED20}"/>
                </a:ext>
              </a:extLst>
            </p:cNvPr>
            <p:cNvGrpSpPr/>
            <p:nvPr/>
          </p:nvGrpSpPr>
          <p:grpSpPr>
            <a:xfrm>
              <a:off x="6993923" y="4105353"/>
              <a:ext cx="6387231" cy="1076616"/>
              <a:chOff x="6993923" y="4355385"/>
              <a:chExt cx="6387231" cy="107661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A17257A-C759-11DC-3750-C1F81E69D3B3}"/>
                  </a:ext>
                </a:extLst>
              </p:cNvPr>
              <p:cNvGrpSpPr/>
              <p:nvPr/>
            </p:nvGrpSpPr>
            <p:grpSpPr>
              <a:xfrm>
                <a:off x="6993923" y="4355385"/>
                <a:ext cx="1260391" cy="1076616"/>
                <a:chOff x="7698258" y="2206562"/>
                <a:chExt cx="1260391" cy="1076616"/>
              </a:xfrm>
            </p:grpSpPr>
            <p:sp>
              <p:nvSpPr>
                <p:cNvPr id="12" name="자기 디스크 11">
                  <a:extLst>
                    <a:ext uri="{FF2B5EF4-FFF2-40B4-BE49-F238E27FC236}">
                      <a16:creationId xmlns:a16="http://schemas.microsoft.com/office/drawing/2014/main" id="{0D58A15C-F033-651F-E86F-56C31908C6C2}"/>
                    </a:ext>
                  </a:extLst>
                </p:cNvPr>
                <p:cNvSpPr/>
                <p:nvPr/>
              </p:nvSpPr>
              <p:spPr>
                <a:xfrm>
                  <a:off x="7698258" y="2865945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" name="자기 디스크 12">
                  <a:extLst>
                    <a:ext uri="{FF2B5EF4-FFF2-40B4-BE49-F238E27FC236}">
                      <a16:creationId xmlns:a16="http://schemas.microsoft.com/office/drawing/2014/main" id="{687E9848-09A2-8DE5-6792-6A7B36F08E26}"/>
                    </a:ext>
                  </a:extLst>
                </p:cNvPr>
                <p:cNvSpPr/>
                <p:nvPr/>
              </p:nvSpPr>
              <p:spPr>
                <a:xfrm>
                  <a:off x="7698258" y="2542286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" name="자기 디스크 13">
                  <a:extLst>
                    <a:ext uri="{FF2B5EF4-FFF2-40B4-BE49-F238E27FC236}">
                      <a16:creationId xmlns:a16="http://schemas.microsoft.com/office/drawing/2014/main" id="{C4B538D9-FF3E-1FB7-6D16-AEABD71DA2F8}"/>
                    </a:ext>
                  </a:extLst>
                </p:cNvPr>
                <p:cNvSpPr/>
                <p:nvPr/>
              </p:nvSpPr>
              <p:spPr>
                <a:xfrm>
                  <a:off x="7698258" y="2206562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F7AD64B-7115-9F05-0B17-0A595B4331E9}"/>
                  </a:ext>
                </a:extLst>
              </p:cNvPr>
              <p:cNvGrpSpPr/>
              <p:nvPr/>
            </p:nvGrpSpPr>
            <p:grpSpPr>
              <a:xfrm>
                <a:off x="8702870" y="4355385"/>
                <a:ext cx="1260391" cy="1076616"/>
                <a:chOff x="7698258" y="2206562"/>
                <a:chExt cx="1260391" cy="1076616"/>
              </a:xfrm>
            </p:grpSpPr>
            <p:sp>
              <p:nvSpPr>
                <p:cNvPr id="16" name="자기 디스크 15">
                  <a:extLst>
                    <a:ext uri="{FF2B5EF4-FFF2-40B4-BE49-F238E27FC236}">
                      <a16:creationId xmlns:a16="http://schemas.microsoft.com/office/drawing/2014/main" id="{D0DAD6F8-A38D-F6CA-1E70-1CEDAFCBBC75}"/>
                    </a:ext>
                  </a:extLst>
                </p:cNvPr>
                <p:cNvSpPr/>
                <p:nvPr/>
              </p:nvSpPr>
              <p:spPr>
                <a:xfrm>
                  <a:off x="7698258" y="2865945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7" name="자기 디스크 16">
                  <a:extLst>
                    <a:ext uri="{FF2B5EF4-FFF2-40B4-BE49-F238E27FC236}">
                      <a16:creationId xmlns:a16="http://schemas.microsoft.com/office/drawing/2014/main" id="{56261800-D698-1685-9F74-9121227373EA}"/>
                    </a:ext>
                  </a:extLst>
                </p:cNvPr>
                <p:cNvSpPr/>
                <p:nvPr/>
              </p:nvSpPr>
              <p:spPr>
                <a:xfrm>
                  <a:off x="7698258" y="2542286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8" name="자기 디스크 17">
                  <a:extLst>
                    <a:ext uri="{FF2B5EF4-FFF2-40B4-BE49-F238E27FC236}">
                      <a16:creationId xmlns:a16="http://schemas.microsoft.com/office/drawing/2014/main" id="{FD5DAA0A-40BD-AD92-BAE5-59C21602C06E}"/>
                    </a:ext>
                  </a:extLst>
                </p:cNvPr>
                <p:cNvSpPr/>
                <p:nvPr/>
              </p:nvSpPr>
              <p:spPr>
                <a:xfrm>
                  <a:off x="7698258" y="2206562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ABC5E88-A477-D7D2-366D-3C07ACE4174C}"/>
                  </a:ext>
                </a:extLst>
              </p:cNvPr>
              <p:cNvGrpSpPr/>
              <p:nvPr/>
            </p:nvGrpSpPr>
            <p:grpSpPr>
              <a:xfrm>
                <a:off x="10411817" y="4355385"/>
                <a:ext cx="1260391" cy="1076616"/>
                <a:chOff x="7698258" y="2206562"/>
                <a:chExt cx="1260391" cy="1076616"/>
              </a:xfrm>
            </p:grpSpPr>
            <p:sp>
              <p:nvSpPr>
                <p:cNvPr id="20" name="자기 디스크 19">
                  <a:extLst>
                    <a:ext uri="{FF2B5EF4-FFF2-40B4-BE49-F238E27FC236}">
                      <a16:creationId xmlns:a16="http://schemas.microsoft.com/office/drawing/2014/main" id="{4CA604C8-3D38-B862-A2FA-D11EBD8C5449}"/>
                    </a:ext>
                  </a:extLst>
                </p:cNvPr>
                <p:cNvSpPr/>
                <p:nvPr/>
              </p:nvSpPr>
              <p:spPr>
                <a:xfrm>
                  <a:off x="7698258" y="2865945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" name="자기 디스크 20">
                  <a:extLst>
                    <a:ext uri="{FF2B5EF4-FFF2-40B4-BE49-F238E27FC236}">
                      <a16:creationId xmlns:a16="http://schemas.microsoft.com/office/drawing/2014/main" id="{CF44665B-BD4A-99C3-13A0-764DA7581D06}"/>
                    </a:ext>
                  </a:extLst>
                </p:cNvPr>
                <p:cNvSpPr/>
                <p:nvPr/>
              </p:nvSpPr>
              <p:spPr>
                <a:xfrm>
                  <a:off x="7698258" y="2542286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자기 디스크 21">
                  <a:extLst>
                    <a:ext uri="{FF2B5EF4-FFF2-40B4-BE49-F238E27FC236}">
                      <a16:creationId xmlns:a16="http://schemas.microsoft.com/office/drawing/2014/main" id="{E34F185F-3B65-496C-A687-E1C29A4DCA68}"/>
                    </a:ext>
                  </a:extLst>
                </p:cNvPr>
                <p:cNvSpPr/>
                <p:nvPr/>
              </p:nvSpPr>
              <p:spPr>
                <a:xfrm>
                  <a:off x="7698258" y="2206562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789C811-CDDF-4413-022F-EFF08D1FABCC}"/>
                  </a:ext>
                </a:extLst>
              </p:cNvPr>
              <p:cNvGrpSpPr/>
              <p:nvPr/>
            </p:nvGrpSpPr>
            <p:grpSpPr>
              <a:xfrm>
                <a:off x="12120763" y="4355385"/>
                <a:ext cx="1260391" cy="1076616"/>
                <a:chOff x="7698258" y="2206562"/>
                <a:chExt cx="1260391" cy="1076616"/>
              </a:xfrm>
            </p:grpSpPr>
            <p:sp>
              <p:nvSpPr>
                <p:cNvPr id="24" name="자기 디스크 23">
                  <a:extLst>
                    <a:ext uri="{FF2B5EF4-FFF2-40B4-BE49-F238E27FC236}">
                      <a16:creationId xmlns:a16="http://schemas.microsoft.com/office/drawing/2014/main" id="{47372CDF-691F-41EE-500D-1E2CC1459914}"/>
                    </a:ext>
                  </a:extLst>
                </p:cNvPr>
                <p:cNvSpPr/>
                <p:nvPr/>
              </p:nvSpPr>
              <p:spPr>
                <a:xfrm>
                  <a:off x="7698258" y="2865945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5" name="자기 디스크 24">
                  <a:extLst>
                    <a:ext uri="{FF2B5EF4-FFF2-40B4-BE49-F238E27FC236}">
                      <a16:creationId xmlns:a16="http://schemas.microsoft.com/office/drawing/2014/main" id="{C8D9BC35-B8BE-08B0-0447-FCCDC7FE93C7}"/>
                    </a:ext>
                  </a:extLst>
                </p:cNvPr>
                <p:cNvSpPr/>
                <p:nvPr/>
              </p:nvSpPr>
              <p:spPr>
                <a:xfrm>
                  <a:off x="7698258" y="2542286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6" name="자기 디스크 25">
                  <a:extLst>
                    <a:ext uri="{FF2B5EF4-FFF2-40B4-BE49-F238E27FC236}">
                      <a16:creationId xmlns:a16="http://schemas.microsoft.com/office/drawing/2014/main" id="{E07E068D-5F2F-F83A-C6CC-4BD20A07E104}"/>
                    </a:ext>
                  </a:extLst>
                </p:cNvPr>
                <p:cNvSpPr/>
                <p:nvPr/>
              </p:nvSpPr>
              <p:spPr>
                <a:xfrm>
                  <a:off x="7698258" y="2206562"/>
                  <a:ext cx="1260391" cy="417233"/>
                </a:xfrm>
                <a:prstGeom prst="flowChartMagneticDisk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D493E5-4789-5F94-695B-01389DEED565}"/>
                </a:ext>
              </a:extLst>
            </p:cNvPr>
            <p:cNvSpPr txBox="1"/>
            <p:nvPr/>
          </p:nvSpPr>
          <p:spPr>
            <a:xfrm>
              <a:off x="6680988" y="5304199"/>
              <a:ext cx="1945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 err="1"/>
                <a:t>SeungbeomHu</a:t>
              </a:r>
              <a:r>
                <a:rPr kumimoji="1" lang="en-US" altLang="ko-KR" sz="1600" b="1" dirty="0"/>
                <a:t>/main</a:t>
              </a:r>
              <a:endParaRPr kumimoji="1" lang="ko-KR" altLang="en-US" sz="16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E93B0A-CA02-FED2-601B-63B60D24F0C4}"/>
                </a:ext>
              </a:extLst>
            </p:cNvPr>
            <p:cNvSpPr txBox="1"/>
            <p:nvPr/>
          </p:nvSpPr>
          <p:spPr>
            <a:xfrm>
              <a:off x="8908332" y="5304199"/>
              <a:ext cx="1945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 err="1"/>
                <a:t>jgw</a:t>
              </a:r>
              <a:r>
                <a:rPr kumimoji="1" lang="en-US" altLang="ko-KR" sz="1600" b="1" dirty="0"/>
                <a:t>/main</a:t>
              </a:r>
              <a:endParaRPr kumimoji="1" lang="ko-KR" altLang="en-US" sz="16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4A1BD2-8DC8-F85C-032E-62392BA80C6D}"/>
                </a:ext>
              </a:extLst>
            </p:cNvPr>
            <p:cNvSpPr txBox="1"/>
            <p:nvPr/>
          </p:nvSpPr>
          <p:spPr>
            <a:xfrm>
              <a:off x="10070012" y="5304199"/>
              <a:ext cx="2083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leesuyong4029/main</a:t>
              </a:r>
              <a:endParaRPr kumimoji="1" lang="ko-KR" altLang="en-US" sz="16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25D09B-3644-A20B-83B6-5872B62E2614}"/>
                </a:ext>
              </a:extLst>
            </p:cNvPr>
            <p:cNvSpPr txBox="1"/>
            <p:nvPr/>
          </p:nvSpPr>
          <p:spPr>
            <a:xfrm>
              <a:off x="12132591" y="5304199"/>
              <a:ext cx="1945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b="1" dirty="0"/>
                <a:t>tjdgns8439/main</a:t>
              </a:r>
              <a:endParaRPr kumimoji="1" lang="ko-KR" altLang="en-US" sz="1600" b="1" dirty="0"/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0A16EE9B-7DA6-A433-60AD-FC5AD37913B7}"/>
              </a:ext>
            </a:extLst>
          </p:cNvPr>
          <p:cNvGrpSpPr/>
          <p:nvPr/>
        </p:nvGrpSpPr>
        <p:grpSpPr>
          <a:xfrm>
            <a:off x="8902553" y="4522586"/>
            <a:ext cx="138016" cy="1811250"/>
            <a:chOff x="7191907" y="4522586"/>
            <a:chExt cx="138016" cy="1811250"/>
          </a:xfrm>
        </p:grpSpPr>
        <p:cxnSp>
          <p:nvCxnSpPr>
            <p:cNvPr id="1041" name="직선 화살표 연결선 1040">
              <a:extLst>
                <a:ext uri="{FF2B5EF4-FFF2-40B4-BE49-F238E27FC236}">
                  <a16:creationId xmlns:a16="http://schemas.microsoft.com/office/drawing/2014/main" id="{F9FD073D-039F-B61E-18C8-059FF189F6B1}"/>
                </a:ext>
              </a:extLst>
            </p:cNvPr>
            <p:cNvCxnSpPr/>
            <p:nvPr/>
          </p:nvCxnSpPr>
          <p:spPr>
            <a:xfrm>
              <a:off x="7191907" y="4522586"/>
              <a:ext cx="0" cy="181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직선 화살표 연결선 1041">
              <a:extLst>
                <a:ext uri="{FF2B5EF4-FFF2-40B4-BE49-F238E27FC236}">
                  <a16:creationId xmlns:a16="http://schemas.microsoft.com/office/drawing/2014/main" id="{79134F08-6A7F-CB9A-6B2F-448099AE4C17}"/>
                </a:ext>
              </a:extLst>
            </p:cNvPr>
            <p:cNvCxnSpPr>
              <a:cxnSpLocks/>
            </p:cNvCxnSpPr>
            <p:nvPr/>
          </p:nvCxnSpPr>
          <p:spPr>
            <a:xfrm>
              <a:off x="7329923" y="4545530"/>
              <a:ext cx="0" cy="178830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1994566C-AC16-BBD2-9B7D-483455C1D3B5}"/>
              </a:ext>
            </a:extLst>
          </p:cNvPr>
          <p:cNvGrpSpPr/>
          <p:nvPr/>
        </p:nvGrpSpPr>
        <p:grpSpPr>
          <a:xfrm>
            <a:off x="10635122" y="4522586"/>
            <a:ext cx="138016" cy="1811250"/>
            <a:chOff x="7191907" y="4522586"/>
            <a:chExt cx="138016" cy="1811250"/>
          </a:xfrm>
        </p:grpSpPr>
        <p:cxnSp>
          <p:nvCxnSpPr>
            <p:cNvPr id="1044" name="직선 화살표 연결선 1043">
              <a:extLst>
                <a:ext uri="{FF2B5EF4-FFF2-40B4-BE49-F238E27FC236}">
                  <a16:creationId xmlns:a16="http://schemas.microsoft.com/office/drawing/2014/main" id="{31FA7B13-1481-C53B-8753-B2CA136756AB}"/>
                </a:ext>
              </a:extLst>
            </p:cNvPr>
            <p:cNvCxnSpPr/>
            <p:nvPr/>
          </p:nvCxnSpPr>
          <p:spPr>
            <a:xfrm>
              <a:off x="7191907" y="4522586"/>
              <a:ext cx="0" cy="181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직선 화살표 연결선 1044">
              <a:extLst>
                <a:ext uri="{FF2B5EF4-FFF2-40B4-BE49-F238E27FC236}">
                  <a16:creationId xmlns:a16="http://schemas.microsoft.com/office/drawing/2014/main" id="{2969E182-856C-DAFA-9B6D-86702F16C6F8}"/>
                </a:ext>
              </a:extLst>
            </p:cNvPr>
            <p:cNvCxnSpPr>
              <a:cxnSpLocks/>
            </p:cNvCxnSpPr>
            <p:nvPr/>
          </p:nvCxnSpPr>
          <p:spPr>
            <a:xfrm>
              <a:off x="7329923" y="4545530"/>
              <a:ext cx="0" cy="178830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886BF320-4DAD-989C-ADCB-C757EB1F7212}"/>
              </a:ext>
            </a:extLst>
          </p:cNvPr>
          <p:cNvGrpSpPr/>
          <p:nvPr/>
        </p:nvGrpSpPr>
        <p:grpSpPr>
          <a:xfrm>
            <a:off x="12327664" y="4522586"/>
            <a:ext cx="138016" cy="1811250"/>
            <a:chOff x="7191907" y="4522586"/>
            <a:chExt cx="138016" cy="1811250"/>
          </a:xfrm>
        </p:grpSpPr>
        <p:cxnSp>
          <p:nvCxnSpPr>
            <p:cNvPr id="1047" name="직선 화살표 연결선 1046">
              <a:extLst>
                <a:ext uri="{FF2B5EF4-FFF2-40B4-BE49-F238E27FC236}">
                  <a16:creationId xmlns:a16="http://schemas.microsoft.com/office/drawing/2014/main" id="{28FDA70B-355A-4121-1FDA-3D1D9356510A}"/>
                </a:ext>
              </a:extLst>
            </p:cNvPr>
            <p:cNvCxnSpPr/>
            <p:nvPr/>
          </p:nvCxnSpPr>
          <p:spPr>
            <a:xfrm>
              <a:off x="7191907" y="4522586"/>
              <a:ext cx="0" cy="1811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화살표 연결선 1047">
              <a:extLst>
                <a:ext uri="{FF2B5EF4-FFF2-40B4-BE49-F238E27FC236}">
                  <a16:creationId xmlns:a16="http://schemas.microsoft.com/office/drawing/2014/main" id="{80EAA23F-17B8-6364-CCF0-B6FDD28DAF08}"/>
                </a:ext>
              </a:extLst>
            </p:cNvPr>
            <p:cNvCxnSpPr>
              <a:cxnSpLocks/>
            </p:cNvCxnSpPr>
            <p:nvPr/>
          </p:nvCxnSpPr>
          <p:spPr>
            <a:xfrm>
              <a:off x="7329923" y="4545530"/>
              <a:ext cx="0" cy="178830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39E970B-193D-AB95-502B-F1AC44988EBD}"/>
              </a:ext>
            </a:extLst>
          </p:cNvPr>
          <p:cNvSpPr txBox="1"/>
          <p:nvPr/>
        </p:nvSpPr>
        <p:spPr>
          <a:xfrm>
            <a:off x="6458099" y="5262397"/>
            <a:ext cx="78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Clone</a:t>
            </a:r>
            <a:endParaRPr kumimoji="1" lang="ko-KR" altLang="en-US" dirty="0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08C9104F-75FB-DB97-91BE-FBA7CC73761F}"/>
              </a:ext>
            </a:extLst>
          </p:cNvPr>
          <p:cNvSpPr txBox="1"/>
          <p:nvPr/>
        </p:nvSpPr>
        <p:spPr>
          <a:xfrm>
            <a:off x="7380891" y="5262397"/>
            <a:ext cx="140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Push</a:t>
            </a:r>
            <a:endParaRPr kumimoji="1" lang="ko-KR" altLang="en-US" dirty="0"/>
          </a:p>
        </p:txBody>
      </p:sp>
      <p:cxnSp>
        <p:nvCxnSpPr>
          <p:cNvPr id="1052" name="꺾인 연결선[E] 1051">
            <a:extLst>
              <a:ext uri="{FF2B5EF4-FFF2-40B4-BE49-F238E27FC236}">
                <a16:creationId xmlns:a16="http://schemas.microsoft.com/office/drawing/2014/main" id="{57213113-C4BF-2830-10F4-C9DA9E2DCEDE}"/>
              </a:ext>
            </a:extLst>
          </p:cNvPr>
          <p:cNvCxnSpPr>
            <a:stCxn id="7" idx="2"/>
            <a:endCxn id="1032" idx="1"/>
          </p:cNvCxnSpPr>
          <p:nvPr/>
        </p:nvCxnSpPr>
        <p:spPr>
          <a:xfrm rot="10800000" flipV="1">
            <a:off x="6117205" y="1549828"/>
            <a:ext cx="3076778" cy="5388000"/>
          </a:xfrm>
          <a:prstGeom prst="bentConnector3">
            <a:avLst>
              <a:gd name="adj1" fmla="val 125535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5" name="모서리가 둥근 직사각형 1054">
            <a:extLst>
              <a:ext uri="{FF2B5EF4-FFF2-40B4-BE49-F238E27FC236}">
                <a16:creationId xmlns:a16="http://schemas.microsoft.com/office/drawing/2014/main" id="{AF79145A-6F68-1666-4A2F-BB0628AB7665}"/>
              </a:ext>
            </a:extLst>
          </p:cNvPr>
          <p:cNvSpPr/>
          <p:nvPr/>
        </p:nvSpPr>
        <p:spPr>
          <a:xfrm>
            <a:off x="4838356" y="3943899"/>
            <a:ext cx="1004886" cy="6016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PULL</a:t>
            </a:r>
            <a:endParaRPr kumimoji="1" lang="ko-KR" altLang="en-US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523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368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Pull Request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8EDBEEF-8B05-46CE-6BD2-76D3494D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68" y="1807703"/>
            <a:ext cx="11314800" cy="20894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67373DD-085D-2366-CFD6-A254C5F36152}"/>
              </a:ext>
            </a:extLst>
          </p:cNvPr>
          <p:cNvSpPr txBox="1"/>
          <p:nvPr/>
        </p:nvSpPr>
        <p:spPr>
          <a:xfrm>
            <a:off x="1734168" y="6259275"/>
            <a:ext cx="6295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이슈 생성</a:t>
            </a: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관련 이슈 해결 후 </a:t>
            </a:r>
            <a:r>
              <a:rPr kumimoji="1"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Github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PR</a:t>
            </a:r>
          </a:p>
          <a:p>
            <a:pPr marL="457200" indent="-457200">
              <a:buAutoNum type="arabicPeriod"/>
            </a:pP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Reviewer 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승인 이후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Merge</a:t>
            </a:r>
          </a:p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연결된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Issue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자동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closed</a:t>
            </a:r>
            <a:endParaRPr kumimoji="1" lang="ko-KR" altLang="en-US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5E59CB8-6669-7FC7-C663-69243512E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168" y="4114800"/>
            <a:ext cx="11314800" cy="18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9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Pull Request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 </a:t>
            </a:r>
            <a:r>
              <a:rPr kumimoji="1" lang="ko-KR" altLang="en-US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생성시 지켜야할 것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7373DD-085D-2366-CFD6-A254C5F36152}"/>
              </a:ext>
            </a:extLst>
          </p:cNvPr>
          <p:cNvSpPr txBox="1"/>
          <p:nvPr/>
        </p:nvSpPr>
        <p:spPr>
          <a:xfrm>
            <a:off x="939718" y="5171163"/>
            <a:ext cx="1280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Reviewer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로 팀원 전체를 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assign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해야 한다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          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 관련 이슈 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assign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해서 올려야 한다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24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A268D-BB02-C793-B32D-63250053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536" y="2759611"/>
            <a:ext cx="5828619" cy="2194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FA12E-273A-2B07-C280-E52274F9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028" y="2759300"/>
            <a:ext cx="5275042" cy="21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6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203763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348389" y="3176349"/>
            <a:ext cx="4855726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84371" y="341233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Leader</a:t>
            </a:r>
            <a:endParaRPr lang="en-US" sz="2187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84371" y="3981688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rPr>
              <a:t>12173344 이수용</a:t>
            </a:r>
            <a:endParaRPr lang="en-US" sz="17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6285" y="3176349"/>
            <a:ext cx="4855726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2267" y="341233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</a:t>
            </a:r>
            <a:endParaRPr lang="en-US" sz="2187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62267" y="3981688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rPr>
              <a:t>12181707 허승범</a:t>
            </a:r>
            <a:endParaRPr lang="en-US" sz="17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584371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</a:t>
            </a:r>
            <a:endParaRPr lang="en-US" sz="2187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584371" y="5600581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rPr>
              <a:t>12205046 </a:t>
            </a:r>
            <a:r>
              <a:rPr lang="ko-KR" altLang="en-US" sz="175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rPr>
              <a:t>박</a:t>
            </a:r>
            <a:r>
              <a:rPr lang="en-US" sz="1750" b="1" kern="0" spc="-35" dirty="0" err="1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rPr>
              <a:t>성훈</a:t>
            </a:r>
            <a:endParaRPr lang="en-US" sz="17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1396722"/>
          </a:xfrm>
          <a:prstGeom prst="roundRect">
            <a:avLst>
              <a:gd name="adj" fmla="val 7159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ko-KR" altLang="en-US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</a:t>
            </a:r>
            <a:endParaRPr lang="en-US" sz="2187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3837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rPr>
              <a:t>12211685 정건우</a:t>
            </a:r>
            <a:endParaRPr lang="en-US" sz="175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Pull Request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 </a:t>
            </a:r>
            <a:r>
              <a:rPr kumimoji="1" lang="ko-KR" altLang="en-US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생성시 지켜야할 것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7373DD-085D-2366-CFD6-A254C5F36152}"/>
              </a:ext>
            </a:extLst>
          </p:cNvPr>
          <p:cNvSpPr txBox="1"/>
          <p:nvPr/>
        </p:nvSpPr>
        <p:spPr>
          <a:xfrm>
            <a:off x="1422702" y="4747093"/>
            <a:ext cx="1280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3. PR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관련자를 </a:t>
            </a:r>
            <a:r>
              <a:rPr kumimoji="1" lang="en-US" altLang="ko-KR" sz="24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Assginees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로 </a:t>
            </a:r>
            <a:r>
              <a:rPr kumimoji="1" lang="ko-KR" altLang="en-US" sz="24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설정해야한다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          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4.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 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PR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Labels</a:t>
            </a:r>
            <a:r>
              <a:rPr kumimoji="1" lang="ko-KR" altLang="en-US" sz="24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24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설정해야한다</a:t>
            </a:r>
            <a:r>
              <a:rPr kumimoji="1" lang="en-US" altLang="ko-KR" sz="24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24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47189-0F04-A151-CAAB-4D4432F4E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069" y="3567050"/>
            <a:ext cx="4740965" cy="10347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3E883A-5705-E6AD-4F8D-2EDF878A5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33" y="3583332"/>
            <a:ext cx="4370859" cy="10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66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Code-Review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01C95-306E-6D7B-C534-354E65FE988E}"/>
              </a:ext>
            </a:extLst>
          </p:cNvPr>
          <p:cNvSpPr txBox="1"/>
          <p:nvPr/>
        </p:nvSpPr>
        <p:spPr>
          <a:xfrm>
            <a:off x="939718" y="1969274"/>
            <a:ext cx="128062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효과적인 코드 리뷰를 위한 </a:t>
            </a:r>
            <a:r>
              <a:rPr kumimoji="1" lang="ko-KR" altLang="en-US" sz="32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바밤바</a:t>
            </a:r>
            <a:r>
              <a:rPr kumimoji="1" lang="ko-KR" altLang="en-US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조의 규칙</a:t>
            </a:r>
            <a:endParaRPr kumimoji="1" lang="en-US" altLang="ko-KR" sz="32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4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최대한 적은 양의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commit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pull-request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하기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commit 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모아두었다가 한번에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금지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!!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리뷰를 요청 받으면 하루 이내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늦어도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일 이내에 리뷰를 진행하기</a:t>
            </a:r>
            <a:endParaRPr kumimoji="1"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 Label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(Status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와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Type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체크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하기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81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Code-Review</a:t>
            </a:r>
            <a:r>
              <a:rPr kumimoji="1"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Labels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742009-210D-2442-E1AB-31B24682F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49" y="1588388"/>
            <a:ext cx="10436901" cy="63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3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Code-Review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01C95-306E-6D7B-C534-354E65FE988E}"/>
              </a:ext>
            </a:extLst>
          </p:cNvPr>
          <p:cNvSpPr txBox="1"/>
          <p:nvPr/>
        </p:nvSpPr>
        <p:spPr>
          <a:xfrm>
            <a:off x="939718" y="1969274"/>
            <a:ext cx="12806262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효과적인 코드 리뷰를 위한 </a:t>
            </a:r>
            <a:r>
              <a:rPr kumimoji="1" lang="ko-KR" altLang="en-US" sz="32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바밤바</a:t>
            </a:r>
            <a:r>
              <a:rPr kumimoji="1" lang="ko-KR" altLang="en-US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조의 규칙</a:t>
            </a:r>
            <a:endParaRPr kumimoji="1" lang="en-US" altLang="ko-KR" sz="32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4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최대한 적은 양의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commit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pull-request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하기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commit 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모아두었다가 한번에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금지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!!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리뷰를 요청 받으면 하루 이내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늦어도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일 이내에 리뷰를 진행하기</a:t>
            </a:r>
            <a:endParaRPr kumimoji="1"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 Label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(Status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와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Type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체크후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PR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하기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명확하고 간결한 제목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(tag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와 함께</a:t>
            </a:r>
            <a:r>
              <a:rPr kumimoji="1"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kumimoji="1"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과 자세한 설명 작성하기</a:t>
            </a:r>
            <a:endParaRPr kumimoji="1"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endParaRPr kumimoji="1" lang="en-US" altLang="ko-KR" sz="24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30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Code-Review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5DA895-766B-3F2F-3721-AB140BEB0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36" y="1498848"/>
            <a:ext cx="12862779" cy="657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3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9294" y="7434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Testing - Unit test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Picture 4" descr="엑스레이 선별 평면 픽토그램. 로열티 무료 사진, 그림, 이미지 그리고 스톡포토그래피. Image 82796512">
            <a:extLst>
              <a:ext uri="{FF2B5EF4-FFF2-40B4-BE49-F238E27FC236}">
                <a16:creationId xmlns:a16="http://schemas.microsoft.com/office/drawing/2014/main" id="{8B64E743-268D-714C-2DAC-A18423737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1" y="3153068"/>
            <a:ext cx="1628132" cy="162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2235E10-91AA-ECA8-B1FE-06AE216A47B7}"/>
              </a:ext>
            </a:extLst>
          </p:cNvPr>
          <p:cNvSpPr/>
          <p:nvPr/>
        </p:nvSpPr>
        <p:spPr>
          <a:xfrm>
            <a:off x="3574633" y="3506103"/>
            <a:ext cx="1781725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Unit test Code</a:t>
            </a:r>
          </a:p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작성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60D44A5-C50B-FE81-27A8-A112D79686E8}"/>
              </a:ext>
            </a:extLst>
          </p:cNvPr>
          <p:cNvSpPr/>
          <p:nvPr/>
        </p:nvSpPr>
        <p:spPr>
          <a:xfrm>
            <a:off x="6487158" y="3506103"/>
            <a:ext cx="2642657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구현한 기능에 대한</a:t>
            </a:r>
            <a:endParaRPr kumimoji="1"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 수행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B1B1EF-2BEE-351E-93E2-EA9FFF3C16FE}"/>
              </a:ext>
            </a:extLst>
          </p:cNvPr>
          <p:cNvSpPr/>
          <p:nvPr/>
        </p:nvSpPr>
        <p:spPr>
          <a:xfrm>
            <a:off x="10260614" y="3100539"/>
            <a:ext cx="2969468" cy="1733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Code Coverage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Check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B4DBDFA-0E53-24F5-54A0-A0EF1671ACA0}"/>
              </a:ext>
            </a:extLst>
          </p:cNvPr>
          <p:cNvSpPr/>
          <p:nvPr/>
        </p:nvSpPr>
        <p:spPr>
          <a:xfrm>
            <a:off x="6487157" y="5867851"/>
            <a:ext cx="2642657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Test Code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재작성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48A02F85-5640-FCD4-CFC4-1FAE2B369483}"/>
              </a:ext>
            </a:extLst>
          </p:cNvPr>
          <p:cNvCxnSpPr>
            <a:stCxn id="19" idx="2"/>
            <a:endCxn id="20" idx="3"/>
          </p:cNvCxnSpPr>
          <p:nvPr/>
        </p:nvCxnSpPr>
        <p:spPr>
          <a:xfrm rot="5400000">
            <a:off x="9690005" y="4273539"/>
            <a:ext cx="1495153" cy="261553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5CA3735F-E54D-00E1-F307-35A38B1CF3DE}"/>
              </a:ext>
            </a:extLst>
          </p:cNvPr>
          <p:cNvCxnSpPr>
            <a:endCxn id="17" idx="2"/>
          </p:cNvCxnSpPr>
          <p:nvPr/>
        </p:nvCxnSpPr>
        <p:spPr>
          <a:xfrm rot="5400000" flipH="1" flipV="1">
            <a:off x="7088644" y="5148008"/>
            <a:ext cx="1439685" cy="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755A1F-8626-5443-EAC8-83A1294E73D0}"/>
              </a:ext>
            </a:extLst>
          </p:cNvPr>
          <p:cNvCxnSpPr>
            <a:endCxn id="16" idx="1"/>
          </p:cNvCxnSpPr>
          <p:nvPr/>
        </p:nvCxnSpPr>
        <p:spPr>
          <a:xfrm>
            <a:off x="2443833" y="3967134"/>
            <a:ext cx="11308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B7C96E6-28A7-690B-1D1F-0E8454BE96D2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356358" y="3967135"/>
            <a:ext cx="1130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4BFF9E1-4F90-935D-2B68-C72C042F0A2A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129815" y="3967135"/>
            <a:ext cx="11307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A1ED53E-EFE7-1F93-2350-7DCE90709178}"/>
              </a:ext>
            </a:extLst>
          </p:cNvPr>
          <p:cNvCxnSpPr>
            <a:cxnSpLocks/>
          </p:cNvCxnSpPr>
          <p:nvPr/>
        </p:nvCxnSpPr>
        <p:spPr>
          <a:xfrm>
            <a:off x="13215180" y="3967134"/>
            <a:ext cx="15676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F94452-5188-C6DA-3DA7-7FFA0E45B37D}"/>
              </a:ext>
            </a:extLst>
          </p:cNvPr>
          <p:cNvSpPr txBox="1"/>
          <p:nvPr/>
        </p:nvSpPr>
        <p:spPr>
          <a:xfrm>
            <a:off x="13141681" y="40311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6E47A-A38A-D5E6-CBA6-DDDF51E0CACB}"/>
              </a:ext>
            </a:extLst>
          </p:cNvPr>
          <p:cNvSpPr txBox="1"/>
          <p:nvPr/>
        </p:nvSpPr>
        <p:spPr>
          <a:xfrm>
            <a:off x="11502879" y="496334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9294" y="7434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Testing - Unit test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B1B1EF-2BEE-351E-93E2-EA9FFF3C16FE}"/>
              </a:ext>
            </a:extLst>
          </p:cNvPr>
          <p:cNvSpPr/>
          <p:nvPr/>
        </p:nvSpPr>
        <p:spPr>
          <a:xfrm>
            <a:off x="5601866" y="3100540"/>
            <a:ext cx="2969468" cy="1733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Test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Pass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Check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56D2DC7C-D93D-6C61-1FAD-3863DD642B43}"/>
              </a:ext>
            </a:extLst>
          </p:cNvPr>
          <p:cNvSpPr/>
          <p:nvPr/>
        </p:nvSpPr>
        <p:spPr>
          <a:xfrm>
            <a:off x="969294" y="3100540"/>
            <a:ext cx="2969468" cy="1733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Code Coverage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Check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7815E5E-86C7-312A-C99D-BA91F42CAFD3}"/>
              </a:ext>
            </a:extLst>
          </p:cNvPr>
          <p:cNvSpPr/>
          <p:nvPr/>
        </p:nvSpPr>
        <p:spPr>
          <a:xfrm>
            <a:off x="9464301" y="3506104"/>
            <a:ext cx="1781725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Pull Request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9AE464-27B7-F286-2E9A-FF54CD7FD79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938762" y="3967134"/>
            <a:ext cx="1663104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9476DE-23FD-B543-AC83-0DBDAA902F6D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>
            <a:off x="8571334" y="3967136"/>
            <a:ext cx="8929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4C80287-793B-A445-6F4C-D3027C313F63}"/>
              </a:ext>
            </a:extLst>
          </p:cNvPr>
          <p:cNvSpPr/>
          <p:nvPr/>
        </p:nvSpPr>
        <p:spPr>
          <a:xfrm>
            <a:off x="1563165" y="6517618"/>
            <a:ext cx="1781725" cy="92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코드 수정</a:t>
            </a: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F6D3D389-86E9-EF87-AF53-96AAB4D6049B}"/>
              </a:ext>
            </a:extLst>
          </p:cNvPr>
          <p:cNvCxnSpPr>
            <a:cxnSpLocks/>
            <a:stCxn id="19" idx="2"/>
            <a:endCxn id="27" idx="3"/>
          </p:cNvCxnSpPr>
          <p:nvPr/>
        </p:nvCxnSpPr>
        <p:spPr>
          <a:xfrm rot="5400000">
            <a:off x="4143286" y="4035335"/>
            <a:ext cx="2144919" cy="374171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CAA9C07A-EFB5-ECCF-75F7-4121A606B428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697478" y="3971151"/>
            <a:ext cx="893970" cy="261913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7A2FA77A-DCC1-FD65-4B0E-F0E223D18742}"/>
              </a:ext>
            </a:extLst>
          </p:cNvPr>
          <p:cNvCxnSpPr>
            <a:cxnSpLocks/>
            <a:stCxn id="27" idx="1"/>
            <a:endCxn id="8" idx="1"/>
          </p:cNvCxnSpPr>
          <p:nvPr/>
        </p:nvCxnSpPr>
        <p:spPr>
          <a:xfrm rot="10800000">
            <a:off x="969295" y="3967136"/>
            <a:ext cx="593871" cy="3011514"/>
          </a:xfrm>
          <a:prstGeom prst="bentConnector3">
            <a:avLst>
              <a:gd name="adj1" fmla="val 21547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FD4C65-7A10-5422-D72F-829D85867E05}"/>
              </a:ext>
            </a:extLst>
          </p:cNvPr>
          <p:cNvCxnSpPr>
            <a:cxnSpLocks/>
          </p:cNvCxnSpPr>
          <p:nvPr/>
        </p:nvCxnSpPr>
        <p:spPr>
          <a:xfrm>
            <a:off x="-598326" y="3967134"/>
            <a:ext cx="15676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D7721E09-EE90-A317-1101-63256C974340}"/>
              </a:ext>
            </a:extLst>
          </p:cNvPr>
          <p:cNvSpPr/>
          <p:nvPr/>
        </p:nvSpPr>
        <p:spPr>
          <a:xfrm>
            <a:off x="12477182" y="3506105"/>
            <a:ext cx="922062" cy="92206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1E4C1B1-59B9-D741-E622-D2391E69C121}"/>
              </a:ext>
            </a:extLst>
          </p:cNvPr>
          <p:cNvCxnSpPr>
            <a:endCxn id="6" idx="2"/>
          </p:cNvCxnSpPr>
          <p:nvPr/>
        </p:nvCxnSpPr>
        <p:spPr>
          <a:xfrm>
            <a:off x="11246026" y="3967134"/>
            <a:ext cx="1231156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75FBDB-7835-45F0-1C49-D7BD3DFC8ADE}"/>
              </a:ext>
            </a:extLst>
          </p:cNvPr>
          <p:cNvSpPr txBox="1"/>
          <p:nvPr/>
        </p:nvSpPr>
        <p:spPr>
          <a:xfrm>
            <a:off x="12328613" y="442816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test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종료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D75AF-9B58-F192-866F-DCC9B7C53024}"/>
              </a:ext>
            </a:extLst>
          </p:cNvPr>
          <p:cNvSpPr txBox="1"/>
          <p:nvPr/>
        </p:nvSpPr>
        <p:spPr>
          <a:xfrm>
            <a:off x="2125690" y="50440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9FFA0-5375-930D-E16B-4539DD658D6E}"/>
              </a:ext>
            </a:extLst>
          </p:cNvPr>
          <p:cNvSpPr txBox="1"/>
          <p:nvPr/>
        </p:nvSpPr>
        <p:spPr>
          <a:xfrm>
            <a:off x="4087331" y="359780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2CA21B-18FC-9AC5-D7D3-1DC0E70388C7}"/>
              </a:ext>
            </a:extLst>
          </p:cNvPr>
          <p:cNvSpPr txBox="1"/>
          <p:nvPr/>
        </p:nvSpPr>
        <p:spPr>
          <a:xfrm>
            <a:off x="8380489" y="359780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FED37-C1A5-3DEB-FF2F-5B15B074C6B5}"/>
              </a:ext>
            </a:extLst>
          </p:cNvPr>
          <p:cNvSpPr txBox="1"/>
          <p:nvPr/>
        </p:nvSpPr>
        <p:spPr>
          <a:xfrm>
            <a:off x="6758262" y="50440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556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69294" y="7434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Testing - Integration test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71C0F1-765D-3EE3-2FBA-A05D62181161}"/>
              </a:ext>
            </a:extLst>
          </p:cNvPr>
          <p:cNvGrpSpPr/>
          <p:nvPr/>
        </p:nvGrpSpPr>
        <p:grpSpPr>
          <a:xfrm>
            <a:off x="790301" y="2340268"/>
            <a:ext cx="1164932" cy="5249834"/>
            <a:chOff x="790301" y="2340268"/>
            <a:chExt cx="1164932" cy="5249834"/>
          </a:xfrm>
        </p:grpSpPr>
        <p:pic>
          <p:nvPicPr>
            <p:cNvPr id="5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78E008A2-608B-36A2-03E2-C2C550205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1" y="2340268"/>
              <a:ext cx="1164932" cy="11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DB245BAD-1EE0-B1C4-31DE-B66CE57E5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1" y="3701902"/>
              <a:ext cx="1164932" cy="11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6FA38FC0-A33B-760B-C798-64C1CB881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1" y="5063536"/>
              <a:ext cx="1164932" cy="11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엑스레이 선별 평면 픽토그램. 로열티 무료 사진, 그림, 이미지 그리고 스톡포토그래피. Image 82796512">
              <a:extLst>
                <a:ext uri="{FF2B5EF4-FFF2-40B4-BE49-F238E27FC236}">
                  <a16:creationId xmlns:a16="http://schemas.microsoft.com/office/drawing/2014/main" id="{197A52C8-53EB-2E52-0D53-CA94E6205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01" y="6425170"/>
              <a:ext cx="1164932" cy="11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4C3A50-03CD-5620-E389-4AD2363CC448}"/>
              </a:ext>
            </a:extLst>
          </p:cNvPr>
          <p:cNvGrpSpPr/>
          <p:nvPr/>
        </p:nvGrpSpPr>
        <p:grpSpPr>
          <a:xfrm>
            <a:off x="4129712" y="2461702"/>
            <a:ext cx="1781726" cy="5006965"/>
            <a:chOff x="4358312" y="2461702"/>
            <a:chExt cx="1781726" cy="5006965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01A637ED-7B7A-5BC6-091A-FCA3A37918DC}"/>
                </a:ext>
              </a:extLst>
            </p:cNvPr>
            <p:cNvSpPr/>
            <p:nvPr/>
          </p:nvSpPr>
          <p:spPr>
            <a:xfrm>
              <a:off x="4358313" y="2461702"/>
              <a:ext cx="1781725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Pull Request</a:t>
              </a: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3EF6350-52C9-FCBF-64D0-72794B50151A}"/>
                </a:ext>
              </a:extLst>
            </p:cNvPr>
            <p:cNvSpPr/>
            <p:nvPr/>
          </p:nvSpPr>
          <p:spPr>
            <a:xfrm>
              <a:off x="4358312" y="6546604"/>
              <a:ext cx="1781725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Pull Request</a:t>
              </a: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9B20D6C4-A75B-AD00-15E9-B68F7062E3BE}"/>
                </a:ext>
              </a:extLst>
            </p:cNvPr>
            <p:cNvSpPr/>
            <p:nvPr/>
          </p:nvSpPr>
          <p:spPr>
            <a:xfrm>
              <a:off x="4358312" y="5184970"/>
              <a:ext cx="1781725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Pull Request</a:t>
              </a: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753D98CF-9B9C-C840-963B-70C5B7571DAE}"/>
                </a:ext>
              </a:extLst>
            </p:cNvPr>
            <p:cNvSpPr/>
            <p:nvPr/>
          </p:nvSpPr>
          <p:spPr>
            <a:xfrm>
              <a:off x="4358312" y="3823336"/>
              <a:ext cx="1781725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Pull Request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F11D199-15AD-C089-B08A-1B4F7C3F576F}"/>
              </a:ext>
            </a:extLst>
          </p:cNvPr>
          <p:cNvGrpSpPr/>
          <p:nvPr/>
        </p:nvGrpSpPr>
        <p:grpSpPr>
          <a:xfrm>
            <a:off x="2460006" y="2461702"/>
            <a:ext cx="1164932" cy="5006965"/>
            <a:chOff x="2745534" y="2461702"/>
            <a:chExt cx="1164932" cy="5006965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CC232EE5-7B00-C6F8-802C-61D360AAFF4D}"/>
                </a:ext>
              </a:extLst>
            </p:cNvPr>
            <p:cNvSpPr/>
            <p:nvPr/>
          </p:nvSpPr>
          <p:spPr>
            <a:xfrm>
              <a:off x="2745534" y="6546604"/>
              <a:ext cx="1164932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Unit test</a:t>
              </a: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6E83C870-6BEE-B925-754A-D6E62608096E}"/>
                </a:ext>
              </a:extLst>
            </p:cNvPr>
            <p:cNvSpPr/>
            <p:nvPr/>
          </p:nvSpPr>
          <p:spPr>
            <a:xfrm>
              <a:off x="2745534" y="2461702"/>
              <a:ext cx="1164932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Unit test</a:t>
              </a: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C68BACFA-50AB-6BBD-A697-4D06C9221382}"/>
                </a:ext>
              </a:extLst>
            </p:cNvPr>
            <p:cNvSpPr/>
            <p:nvPr/>
          </p:nvSpPr>
          <p:spPr>
            <a:xfrm>
              <a:off x="2745534" y="5184970"/>
              <a:ext cx="1164932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Unit test</a:t>
              </a: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7BE3F4C8-AF77-0157-3817-698CE923B51E}"/>
                </a:ext>
              </a:extLst>
            </p:cNvPr>
            <p:cNvSpPr/>
            <p:nvPr/>
          </p:nvSpPr>
          <p:spPr>
            <a:xfrm>
              <a:off x="2745534" y="3823336"/>
              <a:ext cx="1164932" cy="9220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Unit test</a:t>
              </a:r>
            </a:p>
          </p:txBody>
        </p:sp>
      </p:grp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A62BC05-30A8-DF73-3CB6-4C80019B7AC6}"/>
              </a:ext>
            </a:extLst>
          </p:cNvPr>
          <p:cNvSpPr/>
          <p:nvPr/>
        </p:nvSpPr>
        <p:spPr>
          <a:xfrm>
            <a:off x="6701589" y="4490024"/>
            <a:ext cx="2161755" cy="92206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Merge</a:t>
            </a:r>
            <a:endParaRPr kumimoji="1"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61F28A-BB52-4567-0BF7-274B679D8138}"/>
              </a:ext>
            </a:extLst>
          </p:cNvPr>
          <p:cNvCxnSpPr>
            <a:endCxn id="23" idx="1"/>
          </p:cNvCxnSpPr>
          <p:nvPr/>
        </p:nvCxnSpPr>
        <p:spPr>
          <a:xfrm>
            <a:off x="1955232" y="2922733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99BED40-125B-1650-7F08-193FF7FBAA0F}"/>
              </a:ext>
            </a:extLst>
          </p:cNvPr>
          <p:cNvCxnSpPr/>
          <p:nvPr/>
        </p:nvCxnSpPr>
        <p:spPr>
          <a:xfrm>
            <a:off x="3624937" y="2922733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5C8D0C3-4823-7174-43C2-FAA080F5DAE2}"/>
              </a:ext>
            </a:extLst>
          </p:cNvPr>
          <p:cNvCxnSpPr/>
          <p:nvPr/>
        </p:nvCxnSpPr>
        <p:spPr>
          <a:xfrm>
            <a:off x="1955232" y="4301588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BB17D03-54C5-C4FD-A121-629EA9A01F4C}"/>
              </a:ext>
            </a:extLst>
          </p:cNvPr>
          <p:cNvCxnSpPr/>
          <p:nvPr/>
        </p:nvCxnSpPr>
        <p:spPr>
          <a:xfrm>
            <a:off x="3624937" y="4301588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BA61489-80EF-FFD8-7A00-F6ED37C78DD4}"/>
              </a:ext>
            </a:extLst>
          </p:cNvPr>
          <p:cNvCxnSpPr/>
          <p:nvPr/>
        </p:nvCxnSpPr>
        <p:spPr>
          <a:xfrm>
            <a:off x="1955232" y="5634512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FE87F4-B160-68E1-C785-15BBC5FE2914}"/>
              </a:ext>
            </a:extLst>
          </p:cNvPr>
          <p:cNvCxnSpPr/>
          <p:nvPr/>
        </p:nvCxnSpPr>
        <p:spPr>
          <a:xfrm>
            <a:off x="3624937" y="5634512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C7C28A3-7C3F-E8C8-C3BA-31CEA1BC3D89}"/>
              </a:ext>
            </a:extLst>
          </p:cNvPr>
          <p:cNvCxnSpPr/>
          <p:nvPr/>
        </p:nvCxnSpPr>
        <p:spPr>
          <a:xfrm>
            <a:off x="1955232" y="7006112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B1C6D6-7139-8789-301D-36EF10803910}"/>
              </a:ext>
            </a:extLst>
          </p:cNvPr>
          <p:cNvCxnSpPr/>
          <p:nvPr/>
        </p:nvCxnSpPr>
        <p:spPr>
          <a:xfrm>
            <a:off x="3624937" y="7006112"/>
            <a:ext cx="5047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27E5D24-F8C4-3DDF-22CD-AE0770D33848}"/>
              </a:ext>
            </a:extLst>
          </p:cNvPr>
          <p:cNvCxnSpPr>
            <a:stCxn id="14" idx="3"/>
            <a:endCxn id="36" idx="1"/>
          </p:cNvCxnSpPr>
          <p:nvPr/>
        </p:nvCxnSpPr>
        <p:spPr>
          <a:xfrm>
            <a:off x="5911438" y="2922734"/>
            <a:ext cx="790151" cy="2028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E402E33-074F-CFF7-6B0E-7B82457A1A75}"/>
              </a:ext>
            </a:extLst>
          </p:cNvPr>
          <p:cNvCxnSpPr>
            <a:cxnSpLocks/>
            <a:stCxn id="21" idx="3"/>
            <a:endCxn id="36" idx="1"/>
          </p:cNvCxnSpPr>
          <p:nvPr/>
        </p:nvCxnSpPr>
        <p:spPr>
          <a:xfrm>
            <a:off x="5911437" y="4284368"/>
            <a:ext cx="790152" cy="666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FBF37C6-6E50-923C-D6C8-E3DBA5965073}"/>
              </a:ext>
            </a:extLst>
          </p:cNvPr>
          <p:cNvCxnSpPr>
            <a:cxnSpLocks/>
            <a:stCxn id="18" idx="3"/>
            <a:endCxn id="36" idx="1"/>
          </p:cNvCxnSpPr>
          <p:nvPr/>
        </p:nvCxnSpPr>
        <p:spPr>
          <a:xfrm flipV="1">
            <a:off x="5911437" y="4951056"/>
            <a:ext cx="790152" cy="694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7444569-AD03-D6DF-FCC5-8745C948647B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 flipV="1">
            <a:off x="5911437" y="4951056"/>
            <a:ext cx="790152" cy="20565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" name="그래픽 60" descr="남자 옆모습 윤곽선">
            <a:extLst>
              <a:ext uri="{FF2B5EF4-FFF2-40B4-BE49-F238E27FC236}">
                <a16:creationId xmlns:a16="http://schemas.microsoft.com/office/drawing/2014/main" id="{92BF69CB-DC62-2766-EC15-D94345B0E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591" y="433446"/>
            <a:ext cx="1477341" cy="1477341"/>
          </a:xfrm>
          <a:prstGeom prst="rect">
            <a:avLst/>
          </a:prstGeom>
        </p:spPr>
      </p:pic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22500064-74F4-DC1D-4542-2EF9E2C98449}"/>
              </a:ext>
            </a:extLst>
          </p:cNvPr>
          <p:cNvSpPr/>
          <p:nvPr/>
        </p:nvSpPr>
        <p:spPr>
          <a:xfrm>
            <a:off x="10319987" y="2461702"/>
            <a:ext cx="1781725" cy="92206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통합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test Code</a:t>
            </a:r>
          </a:p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작성</a:t>
            </a:r>
          </a:p>
        </p:txBody>
      </p: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6C17FE05-6129-C1BB-34F7-900121850344}"/>
              </a:ext>
            </a:extLst>
          </p:cNvPr>
          <p:cNvSpPr/>
          <p:nvPr/>
        </p:nvSpPr>
        <p:spPr>
          <a:xfrm>
            <a:off x="9726116" y="4083431"/>
            <a:ext cx="2969468" cy="1733191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Code Coverage</a:t>
            </a:r>
          </a:p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Check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1332F1-F292-9DD8-A1DC-7CA0B27D2548}"/>
              </a:ext>
            </a:extLst>
          </p:cNvPr>
          <p:cNvCxnSpPr>
            <a:cxnSpLocks/>
            <a:stCxn id="36" idx="3"/>
            <a:endCxn id="63" idx="1"/>
          </p:cNvCxnSpPr>
          <p:nvPr/>
        </p:nvCxnSpPr>
        <p:spPr>
          <a:xfrm flipV="1">
            <a:off x="8863344" y="4950027"/>
            <a:ext cx="862772" cy="1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7A83A01-12BA-A439-A397-03E859DF3FB1}"/>
              </a:ext>
            </a:extLst>
          </p:cNvPr>
          <p:cNvCxnSpPr>
            <a:cxnSpLocks/>
          </p:cNvCxnSpPr>
          <p:nvPr/>
        </p:nvCxnSpPr>
        <p:spPr>
          <a:xfrm>
            <a:off x="11210850" y="3383765"/>
            <a:ext cx="0" cy="699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1F084A75-A93F-8FFD-BB8F-2DC2FD7746D2}"/>
              </a:ext>
            </a:extLst>
          </p:cNvPr>
          <p:cNvCxnSpPr>
            <a:endCxn id="62" idx="1"/>
          </p:cNvCxnSpPr>
          <p:nvPr/>
        </p:nvCxnSpPr>
        <p:spPr>
          <a:xfrm rot="16200000" flipV="1">
            <a:off x="9318474" y="3924247"/>
            <a:ext cx="2893888" cy="890862"/>
          </a:xfrm>
          <a:prstGeom prst="bentConnector4">
            <a:avLst>
              <a:gd name="adj1" fmla="val -39937"/>
              <a:gd name="adj2" fmla="val 2134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A10D919-54E0-9781-C79C-0BC926944E8D}"/>
              </a:ext>
            </a:extLst>
          </p:cNvPr>
          <p:cNvCxnSpPr>
            <a:cxnSpLocks/>
          </p:cNvCxnSpPr>
          <p:nvPr/>
        </p:nvCxnSpPr>
        <p:spPr>
          <a:xfrm>
            <a:off x="11210850" y="1762036"/>
            <a:ext cx="0" cy="699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86685FA-1FFA-09BE-4A07-E064C3C9567F}"/>
              </a:ext>
            </a:extLst>
          </p:cNvPr>
          <p:cNvCxnSpPr>
            <a:cxnSpLocks/>
          </p:cNvCxnSpPr>
          <p:nvPr/>
        </p:nvCxnSpPr>
        <p:spPr>
          <a:xfrm>
            <a:off x="12709629" y="4951056"/>
            <a:ext cx="21196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453A08-B328-E675-5BC9-BA56090792BB}"/>
              </a:ext>
            </a:extLst>
          </p:cNvPr>
          <p:cNvSpPr txBox="1"/>
          <p:nvPr/>
        </p:nvSpPr>
        <p:spPr>
          <a:xfrm>
            <a:off x="12814428" y="458069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7EC57-544B-4627-27A7-46886E2E5B69}"/>
              </a:ext>
            </a:extLst>
          </p:cNvPr>
          <p:cNvSpPr txBox="1"/>
          <p:nvPr/>
        </p:nvSpPr>
        <p:spPr>
          <a:xfrm>
            <a:off x="10882512" y="58940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052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AF195F1-EEBD-751F-73DA-0A94EB54BF6C}"/>
              </a:ext>
            </a:extLst>
          </p:cNvPr>
          <p:cNvGrpSpPr/>
          <p:nvPr/>
        </p:nvGrpSpPr>
        <p:grpSpPr>
          <a:xfrm>
            <a:off x="-542925" y="433446"/>
            <a:ext cx="9344025" cy="5383176"/>
            <a:chOff x="8086726" y="433446"/>
            <a:chExt cx="9344025" cy="5383176"/>
          </a:xfrm>
        </p:grpSpPr>
        <p:pic>
          <p:nvPicPr>
            <p:cNvPr id="31" name="그래픽 30" descr="남자 옆모습 윤곽선">
              <a:extLst>
                <a:ext uri="{FF2B5EF4-FFF2-40B4-BE49-F238E27FC236}">
                  <a16:creationId xmlns:a16="http://schemas.microsoft.com/office/drawing/2014/main" id="{B5A55A63-10F0-BAB3-7FF4-60FE2E13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59591" y="433446"/>
              <a:ext cx="1477341" cy="1477341"/>
            </a:xfrm>
            <a:prstGeom prst="rect">
              <a:avLst/>
            </a:prstGeom>
          </p:spPr>
        </p:pic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343C1DC0-B128-8949-0C11-375723FDB8C5}"/>
                </a:ext>
              </a:extLst>
            </p:cNvPr>
            <p:cNvSpPr/>
            <p:nvPr/>
          </p:nvSpPr>
          <p:spPr>
            <a:xfrm>
              <a:off x="10319987" y="2461702"/>
              <a:ext cx="1781725" cy="92206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통합</a:t>
              </a:r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test Code</a:t>
              </a:r>
            </a:p>
            <a:p>
              <a:pPr algn="ctr"/>
              <a:r>
                <a: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작성</a:t>
              </a: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F3209DF9-1BE8-56E1-16FE-19A2966A01F5}"/>
                </a:ext>
              </a:extLst>
            </p:cNvPr>
            <p:cNvSpPr/>
            <p:nvPr/>
          </p:nvSpPr>
          <p:spPr>
            <a:xfrm>
              <a:off x="9726116" y="4083431"/>
              <a:ext cx="2969468" cy="1733191"/>
            </a:xfrm>
            <a:prstGeom prst="diamond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Code Coverage</a:t>
              </a:r>
            </a:p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Check</a:t>
              </a:r>
              <a:endPara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353F044-A937-7C72-87FF-85E5ECC7EEC5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8086726" y="4950027"/>
              <a:ext cx="16393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5081BF1-FB25-7394-787A-157052557179}"/>
                </a:ext>
              </a:extLst>
            </p:cNvPr>
            <p:cNvCxnSpPr>
              <a:cxnSpLocks/>
            </p:cNvCxnSpPr>
            <p:nvPr/>
          </p:nvCxnSpPr>
          <p:spPr>
            <a:xfrm>
              <a:off x="11210850" y="3383765"/>
              <a:ext cx="0" cy="6996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꺾인 연결선[E] 35">
              <a:extLst>
                <a:ext uri="{FF2B5EF4-FFF2-40B4-BE49-F238E27FC236}">
                  <a16:creationId xmlns:a16="http://schemas.microsoft.com/office/drawing/2014/main" id="{ED48F8BA-E44B-F75F-8B7C-B0E66489078B}"/>
                </a:ext>
              </a:extLst>
            </p:cNvPr>
            <p:cNvCxnSpPr>
              <a:endCxn id="32" idx="1"/>
            </p:cNvCxnSpPr>
            <p:nvPr/>
          </p:nvCxnSpPr>
          <p:spPr>
            <a:xfrm rot="16200000" flipV="1">
              <a:off x="9318474" y="3924247"/>
              <a:ext cx="2893888" cy="890862"/>
            </a:xfrm>
            <a:prstGeom prst="bentConnector4">
              <a:avLst>
                <a:gd name="adj1" fmla="val -39937"/>
                <a:gd name="adj2" fmla="val 21342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DDEFAF6-2E77-A0A8-C4DB-D545C69B3296}"/>
                </a:ext>
              </a:extLst>
            </p:cNvPr>
            <p:cNvCxnSpPr>
              <a:cxnSpLocks/>
            </p:cNvCxnSpPr>
            <p:nvPr/>
          </p:nvCxnSpPr>
          <p:spPr>
            <a:xfrm>
              <a:off x="11210850" y="1762036"/>
              <a:ext cx="0" cy="6996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FFA53D4-9B49-1128-834D-5D2D42522771}"/>
                </a:ext>
              </a:extLst>
            </p:cNvPr>
            <p:cNvCxnSpPr>
              <a:cxnSpLocks/>
            </p:cNvCxnSpPr>
            <p:nvPr/>
          </p:nvCxnSpPr>
          <p:spPr>
            <a:xfrm>
              <a:off x="12709629" y="4951056"/>
              <a:ext cx="10920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DFFF6222-CE6F-65B0-FD54-3B27DB1F2DFD}"/>
                </a:ext>
              </a:extLst>
            </p:cNvPr>
            <p:cNvSpPr/>
            <p:nvPr/>
          </p:nvSpPr>
          <p:spPr>
            <a:xfrm>
              <a:off x="13815772" y="4083431"/>
              <a:ext cx="2969468" cy="1733191"/>
            </a:xfrm>
            <a:prstGeom prst="diamond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Test</a:t>
              </a:r>
            </a:p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Pass</a:t>
              </a:r>
            </a:p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Check</a:t>
              </a:r>
              <a:endPara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7E7AEB92-E652-1933-9F0D-BDCF35809C40}"/>
                </a:ext>
              </a:extLst>
            </p:cNvPr>
            <p:cNvSpPr/>
            <p:nvPr/>
          </p:nvSpPr>
          <p:spPr>
            <a:xfrm>
              <a:off x="14409643" y="2461702"/>
              <a:ext cx="1781725" cy="92206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Issue</a:t>
              </a:r>
              <a:r>
                <a: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 작성</a:t>
              </a:r>
              <a:endPara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pPr algn="ctr"/>
              <a:r>
                <a:rPr kumimoji="1" lang="en-US" altLang="ko-KR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Assignee </a:t>
              </a:r>
              <a:r>
                <a:rPr kumimoji="1" lang="ko-KR" altLang="en-US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할당</a:t>
              </a:r>
              <a:endPara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26A9671F-956F-B968-8CAB-F36A69D391CD}"/>
                </a:ext>
              </a:extLst>
            </p:cNvPr>
            <p:cNvCxnSpPr>
              <a:cxnSpLocks/>
              <a:stCxn id="42" idx="0"/>
              <a:endCxn id="44" idx="2"/>
            </p:cNvCxnSpPr>
            <p:nvPr/>
          </p:nvCxnSpPr>
          <p:spPr>
            <a:xfrm flipV="1">
              <a:off x="15300506" y="3383765"/>
              <a:ext cx="0" cy="69966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01B8C1D-F45F-5C87-09F8-4C051C7B51D8}"/>
                </a:ext>
              </a:extLst>
            </p:cNvPr>
            <p:cNvCxnSpPr>
              <a:cxnSpLocks/>
            </p:cNvCxnSpPr>
            <p:nvPr/>
          </p:nvCxnSpPr>
          <p:spPr>
            <a:xfrm>
              <a:off x="16191368" y="2922734"/>
              <a:ext cx="123938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A8E79D67-240D-4EFF-837E-04430CBC4028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171450" y="1172116"/>
            <a:ext cx="3499405" cy="128958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0B08ADF-DBE1-1D13-D6A1-FEC97E92DAC8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7980614" y="4950027"/>
            <a:ext cx="26022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45214BDC-637F-8795-F81A-C983AABB7599}"/>
              </a:ext>
            </a:extLst>
          </p:cNvPr>
          <p:cNvSpPr/>
          <p:nvPr/>
        </p:nvSpPr>
        <p:spPr>
          <a:xfrm>
            <a:off x="10582894" y="4507114"/>
            <a:ext cx="885825" cy="88582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E0917FF-93F8-1300-65E1-9A93E9699A11}"/>
              </a:ext>
            </a:extLst>
          </p:cNvPr>
          <p:cNvGrpSpPr/>
          <p:nvPr/>
        </p:nvGrpSpPr>
        <p:grpSpPr>
          <a:xfrm>
            <a:off x="8810725" y="2102244"/>
            <a:ext cx="4905901" cy="1528651"/>
            <a:chOff x="8801100" y="2111869"/>
            <a:chExt cx="4905901" cy="152865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93AA82A-441C-680E-DE3F-64922686DD40}"/>
                </a:ext>
              </a:extLst>
            </p:cNvPr>
            <p:cNvGrpSpPr/>
            <p:nvPr/>
          </p:nvGrpSpPr>
          <p:grpSpPr>
            <a:xfrm>
              <a:off x="9180396" y="2432680"/>
              <a:ext cx="4154729" cy="887028"/>
              <a:chOff x="6632419" y="6140459"/>
              <a:chExt cx="6445037" cy="1376005"/>
            </a:xfrm>
          </p:grpSpPr>
          <p:pic>
            <p:nvPicPr>
              <p:cNvPr id="62" name="Picture 4" descr="엑스레이 선별 평면 픽토그램. 로열티 무료 사진, 그림, 이미지 그리고 스톡포토그래피. Image 82796512">
                <a:extLst>
                  <a:ext uri="{FF2B5EF4-FFF2-40B4-BE49-F238E27FC236}">
                    <a16:creationId xmlns:a16="http://schemas.microsoft.com/office/drawing/2014/main" id="{B8510C90-43BB-E313-52EF-912008A0C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2419" y="6140459"/>
                <a:ext cx="1376005" cy="1376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4" descr="엑스레이 선별 평면 픽토그램. 로열티 무료 사진, 그림, 이미지 그리고 스톡포토그래피. Image 82796512">
                <a:extLst>
                  <a:ext uri="{FF2B5EF4-FFF2-40B4-BE49-F238E27FC236}">
                    <a16:creationId xmlns:a16="http://schemas.microsoft.com/office/drawing/2014/main" id="{AB1AF01A-FB44-B20D-BE00-76AB3DC56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01451" y="6140459"/>
                <a:ext cx="1376005" cy="1376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4" descr="엑스레이 선별 평면 픽토그램. 로열티 무료 사진, 그림, 이미지 그리고 스톡포토그래피. Image 82796512">
                <a:extLst>
                  <a:ext uri="{FF2B5EF4-FFF2-40B4-BE49-F238E27FC236}">
                    <a16:creationId xmlns:a16="http://schemas.microsoft.com/office/drawing/2014/main" id="{E0BDCFE7-F721-8809-5DAE-2B135A2E1C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1773" y="6140459"/>
                <a:ext cx="1376005" cy="1376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엑스레이 선별 평면 픽토그램. 로열티 무료 사진, 그림, 이미지 그리고 스톡포토그래피. Image 82796512">
                <a:extLst>
                  <a:ext uri="{FF2B5EF4-FFF2-40B4-BE49-F238E27FC236}">
                    <a16:creationId xmlns:a16="http://schemas.microsoft.com/office/drawing/2014/main" id="{C4FAD373-ADE7-2684-D514-6CAC67ACF4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2096" y="6140459"/>
                <a:ext cx="1376005" cy="1376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액자 65">
              <a:extLst>
                <a:ext uri="{FF2B5EF4-FFF2-40B4-BE49-F238E27FC236}">
                  <a16:creationId xmlns:a16="http://schemas.microsoft.com/office/drawing/2014/main" id="{EACD9006-36DA-4217-6141-B3E7A560B12E}"/>
                </a:ext>
              </a:extLst>
            </p:cNvPr>
            <p:cNvSpPr/>
            <p:nvPr/>
          </p:nvSpPr>
          <p:spPr>
            <a:xfrm>
              <a:off x="8801100" y="2111869"/>
              <a:ext cx="4905901" cy="1528651"/>
            </a:xfrm>
            <a:prstGeom prst="frame">
              <a:avLst>
                <a:gd name="adj1" fmla="val 59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096FEE-9F8B-04A6-687F-8F97FDCF10DC}"/>
              </a:ext>
            </a:extLst>
          </p:cNvPr>
          <p:cNvSpPr txBox="1"/>
          <p:nvPr/>
        </p:nvSpPr>
        <p:spPr>
          <a:xfrm>
            <a:off x="10416206" y="547314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test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종료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6B200-0A5C-3FD6-9620-64EED4F83F96}"/>
              </a:ext>
            </a:extLst>
          </p:cNvPr>
          <p:cNvSpPr txBox="1"/>
          <p:nvPr/>
        </p:nvSpPr>
        <p:spPr>
          <a:xfrm>
            <a:off x="8517229" y="458069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033B0-D7A6-8A3C-451D-5DD9F48E00C2}"/>
              </a:ext>
            </a:extLst>
          </p:cNvPr>
          <p:cNvSpPr txBox="1"/>
          <p:nvPr/>
        </p:nvSpPr>
        <p:spPr>
          <a:xfrm>
            <a:off x="6357421" y="362239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7E890-F668-BBFC-B802-5075F7759C94}"/>
              </a:ext>
            </a:extLst>
          </p:cNvPr>
          <p:cNvSpPr txBox="1"/>
          <p:nvPr/>
        </p:nvSpPr>
        <p:spPr>
          <a:xfrm>
            <a:off x="2252861" y="599421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083A6-DED1-E6BB-2343-D1F593468993}"/>
              </a:ext>
            </a:extLst>
          </p:cNvPr>
          <p:cNvSpPr txBox="1"/>
          <p:nvPr/>
        </p:nvSpPr>
        <p:spPr>
          <a:xfrm>
            <a:off x="3999258" y="458069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Yes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69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Testing - tools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01C95-306E-6D7B-C534-354E65FE988E}"/>
              </a:ext>
            </a:extLst>
          </p:cNvPr>
          <p:cNvSpPr txBox="1"/>
          <p:nvPr/>
        </p:nvSpPr>
        <p:spPr>
          <a:xfrm>
            <a:off x="939718" y="1969274"/>
            <a:ext cx="128062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code coverage : </a:t>
            </a:r>
            <a:r>
              <a:rPr kumimoji="1" lang="en-US" altLang="ko-KR" sz="32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gcov</a:t>
            </a:r>
            <a:endParaRPr kumimoji="1" lang="en-US" altLang="ko-KR" sz="32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test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과정 중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test code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가 작성한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code</a:t>
            </a:r>
            <a:r>
              <a:rPr kumimoji="1" lang="ko-KR" altLang="en-US" sz="2000" b="1" dirty="0" err="1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sz="2000" b="1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전부 </a:t>
            </a:r>
            <a:r>
              <a:rPr kumimoji="1" lang="en-US" altLang="ko-KR" sz="2000" b="1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cover</a:t>
            </a:r>
            <a:r>
              <a:rPr kumimoji="1" lang="ko-KR" altLang="en-US" sz="2000" b="1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할 수 있는 지 확인</a:t>
            </a:r>
            <a:endParaRPr kumimoji="1" lang="en-US" altLang="ko-KR" sz="32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5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40865" y="589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948276-332B-B386-1D86-CF2A8CCE9F1F}"/>
              </a:ext>
            </a:extLst>
          </p:cNvPr>
          <p:cNvGrpSpPr/>
          <p:nvPr/>
        </p:nvGrpSpPr>
        <p:grpSpPr>
          <a:xfrm>
            <a:off x="1386551" y="3132979"/>
            <a:ext cx="11857297" cy="4507262"/>
            <a:chOff x="1386551" y="2054175"/>
            <a:chExt cx="11857297" cy="4507262"/>
          </a:xfrm>
        </p:grpSpPr>
        <p:sp>
          <p:nvSpPr>
            <p:cNvPr id="5" name="Shape 2"/>
            <p:cNvSpPr/>
            <p:nvPr/>
          </p:nvSpPr>
          <p:spPr>
            <a:xfrm>
              <a:off x="1386551" y="2054175"/>
              <a:ext cx="11857297" cy="2676851"/>
            </a:xfrm>
            <a:prstGeom prst="roundRect">
              <a:avLst>
                <a:gd name="adj" fmla="val 7159"/>
              </a:avLst>
            </a:prstGeom>
            <a:solidFill>
              <a:srgbClr val="F5E2FF"/>
            </a:solidFill>
            <a:ln w="13811">
              <a:solidFill>
                <a:srgbClr val="E1A9E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1778843" y="2530820"/>
              <a:ext cx="5079157" cy="4429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4"/>
                </a:lnSpc>
              </a:pPr>
              <a:r>
                <a:rPr 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Team Leader : </a:t>
              </a:r>
              <a:r>
                <a:rPr lang="en-US" altLang="ko-KR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12173344 </a:t>
              </a:r>
              <a:r>
                <a:rPr lang="ko-KR" alt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이수용</a:t>
              </a:r>
            </a:p>
            <a:p>
              <a:pPr>
                <a:lnSpc>
                  <a:spcPts val="2734"/>
                </a:lnSpc>
              </a:pPr>
              <a:endParaRPr lang="en-US" sz="28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144571D9-6D42-8124-B337-53C0D28FE221}"/>
                </a:ext>
              </a:extLst>
            </p:cNvPr>
            <p:cNvSpPr/>
            <p:nvPr/>
          </p:nvSpPr>
          <p:spPr>
            <a:xfrm>
              <a:off x="1778843" y="3200596"/>
              <a:ext cx="10713838" cy="336084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클래스 구조도 제작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코드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구현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: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insert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및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erase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함수구현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r>
                <a:rPr 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unit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실행</a:t>
              </a:r>
              <a:endParaRPr lang="en-US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250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Testing - tools : </a:t>
            </a:r>
            <a:r>
              <a:rPr kumimoji="1" lang="en-US" altLang="ko-KR" sz="4374" b="1" kern="0" spc="-87" dirty="0" err="1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gcov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72D7D-4165-1A32-6D8C-1C6A7291E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23"/>
          <a:stretch/>
        </p:blipFill>
        <p:spPr>
          <a:xfrm>
            <a:off x="422170" y="2478475"/>
            <a:ext cx="8102600" cy="37898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B8B2C2-7E43-18CF-EE35-0D17D4F4A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770" y="1752076"/>
            <a:ext cx="5943209" cy="59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77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Testing - tools : </a:t>
            </a:r>
            <a:r>
              <a:rPr kumimoji="1" lang="en-US" altLang="ko-KR" sz="4374" b="1" kern="0" spc="-87" dirty="0" err="1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gcov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5E8AC9-8EC1-66CB-529A-152020669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9" y="1988145"/>
            <a:ext cx="5434216" cy="694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349249-5576-81C9-6B50-0B6B9F487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9" y="2902431"/>
            <a:ext cx="6135184" cy="1201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7A246B-0C8A-817C-A9EC-093ADECB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9" y="4243690"/>
            <a:ext cx="5781261" cy="25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9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kumimoji="1"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Testing - tools</a:t>
            </a:r>
            <a:endParaRPr kumimoji="1"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01C95-306E-6D7B-C534-354E65FE988E}"/>
              </a:ext>
            </a:extLst>
          </p:cNvPr>
          <p:cNvSpPr txBox="1"/>
          <p:nvPr/>
        </p:nvSpPr>
        <p:spPr>
          <a:xfrm>
            <a:off x="939718" y="1969274"/>
            <a:ext cx="1280626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code coverage : </a:t>
            </a:r>
            <a:r>
              <a:rPr kumimoji="1" lang="en-US" altLang="ko-KR" sz="32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gcov</a:t>
            </a:r>
            <a:endParaRPr kumimoji="1" lang="en-US" altLang="ko-KR" sz="32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test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과정 중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test code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가 작성한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code</a:t>
            </a:r>
            <a:r>
              <a:rPr kumimoji="1" lang="ko-KR" altLang="en-US" sz="2000" b="1" dirty="0" err="1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sz="2000" b="1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전부 </a:t>
            </a:r>
            <a:r>
              <a:rPr kumimoji="1" lang="en-US" altLang="ko-KR" sz="2000" b="1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cover</a:t>
            </a:r>
            <a:r>
              <a:rPr kumimoji="1" lang="ko-KR" altLang="en-US" sz="2000" b="1" dirty="0">
                <a:solidFill>
                  <a:prstClr val="black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할 수 있는 지 확인</a:t>
            </a:r>
            <a:endParaRPr kumimoji="1" lang="en-US" altLang="ko-KR" sz="32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32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en-US" altLang="ko-KR" sz="32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Google-test</a:t>
            </a: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단위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test 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방법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트리 구성과정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insert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부분의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unit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test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로 </a:t>
            </a:r>
            <a:r>
              <a:rPr kumimoji="1"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avl_tree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중위순회 한 결과와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STL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Set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의 값이 일치하는지</a:t>
            </a: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                       확인하는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test code 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제작 후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Google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test</a:t>
            </a:r>
            <a:r>
              <a:rPr kumimoji="1"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테스트를 진행</a:t>
            </a: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                      이외 각 팀원들이 본인이 개발한 메소드에 관한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test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파일을 제작 후 테스트 진행</a:t>
            </a: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통합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test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방법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dom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-judge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server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에 첨부된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input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output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파일을 이용해 </a:t>
            </a:r>
            <a:r>
              <a:rPr kumimoji="1"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Test </a:t>
            </a:r>
            <a:r>
              <a:rPr kumimoji="1"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진행</a:t>
            </a:r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endParaRPr kumimoji="1"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32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69294" y="7434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latin typeface="BM JUA OTF" panose="02020603020101020101" pitchFamily="18" charset="-127"/>
                <a:ea typeface="BM JUA OTF" panose="02020603020101020101" pitchFamily="18" charset="-127"/>
              </a:rPr>
              <a:t>이후 진행사항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6" name="그림 5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4200C815-D10C-00AB-EBCF-05BD6630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02" y="1789769"/>
            <a:ext cx="10137795" cy="56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92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4427160" y="3767613"/>
            <a:ext cx="57760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Reflection and Questions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Reflection and Questions - 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이수용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43E910-CACC-B577-FAFE-6D00D14BD5DD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깃과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깃허브를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저번 프로젝트 때 어느 정도 써서 자신이 있다고 생각했지만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이번 팀 프로젝트를 하면서 아직 많이 부족하다는 것을 느꼈습니다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전에는 아무 생각 없이 커밋하고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푸시했지만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이제는 제 개인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브랜치에서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작업한 이후 다른 팀원이 작업한 내용과 합칠 때 더욱 신중하게 해당 내용을 합쳐야 하는 것을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깨달았습니다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b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그리고 알고리즘 수업 때 배웠던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AVL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트리를 이론적으로만 알고 있었는데 직접 구현해보고 고민해보는 과정에서 더욱 자세히 이해할 수 있었던 좋은 경험이었습니다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그리고 다들 바쁜데도 서로 도와주고 각자 맡은 일에 최선을 다하는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바밤바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팀원분들에게 감사하다는 말을 전하고 싶습니다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27118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Reflection and Questions 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</a:t>
            </a:r>
            <a:r>
              <a:rPr lang="ko-KR" altLang="en-US" sz="4374" b="1" kern="0" spc="-87" dirty="0" err="1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허승범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43E910-CACC-B577-FAFE-6D00D14BD5DD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프로젝트에서 다른 개발자들과 협업을 통해 팀원들과 소통하고 의견을 공유하며 함께 문제를 해결하는 것이 프로젝트 성공에 중요한 역할을 한다는 것을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깨달았습니다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또한 클래스 구조를 설계할 때 모듈화와 확장성을 고려하는 것이 중요하다는 것을 알았습니다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잘 정의된 클래스와 모듈은 코드의 유지보수와 확장을 용이하게 만들어주며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이는 향후 프로젝트의 성능 향상과 유연성을 높여주는 것을 같습니다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모든 팀원들이 열정적으로 참여하고 서로의 의견이 잘 반영되는 프로젝트인 것 같아 매우 뜻깊었습니다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482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Reflection and Questions 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박성훈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43E910-CACC-B577-FAFE-6D00D14BD5DD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Set, AVL Tree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는 유명한 자료구조이기 때문에 다들 비슷한 방향으로 개발할 것이라고 생각했습니다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하지만 기능 개발에 앞서 설계 방향성부터 많은 대화가 오갔습니다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설계방향을 맞추고 기능을 구현할 때에는 더 많은 문제들이 발생했고 이에 따라 밤낮을 가리지 않고 회의를 하는 과정이 꽤 신선하고 재밌었습니다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다른 사람의 코드를 리뷰하고 </a:t>
            </a:r>
            <a:r>
              <a:rPr lang="en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comment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다는 과정이 값진 과정이었고 남은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기간동안도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즐겁게 개발할 수 있을 것 같습니다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바밤바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화이팅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~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512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3205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939718" y="6468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altLang="ko-KR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Reflection and Questions -</a:t>
            </a:r>
            <a:r>
              <a:rPr lang="ko-KR" alt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 정건우</a:t>
            </a:r>
            <a:endParaRPr lang="en-US" altLang="ko-KR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843E910-CACC-B577-FAFE-6D00D14BD5DD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수업시간에 이론으로만 배웠던 내용을 막연하게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이해하고있다고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생각했지만 실전에서 사용해보는 건 꽤나 쉽지 않음을 느꼈습니다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팀으로서 함께 하는 단기프로젝트 경험은 있지만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코드리뷰나 클래스 구조도 설계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깃허브를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다뤘던 경험이 부족해서 어떻게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해야하는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지 많이 막막했습니다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하지만 귀찮을 법도 한데 팀원분들이 많이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도와주셔서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정말 감사했고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쉽게 해보지 못할 경험을 하는 것 같아서 뜻깊은 시간이었던 것 같습니다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더 배우고 팀에 도움이 될 수 있는 팀원으로써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노력해야겠다고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생각했습니다</a:t>
            </a:r>
            <a:b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바밤바팀</a:t>
            </a:r>
            <a:r>
              <a:rPr lang="ko-KR" altLang="en-US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최고 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ㅎ</a:t>
            </a:r>
            <a:r>
              <a:rPr lang="en-US" altLang="ko-KR" sz="20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~</a:t>
            </a:r>
            <a:r>
              <a:rPr lang="ko-KR" altLang="en-US" sz="2000" b="0" i="0" dirty="0" err="1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ㅎ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51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40865" y="589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D18CB8-9224-C371-191B-BE81DB779D40}"/>
              </a:ext>
            </a:extLst>
          </p:cNvPr>
          <p:cNvGrpSpPr/>
          <p:nvPr/>
        </p:nvGrpSpPr>
        <p:grpSpPr>
          <a:xfrm>
            <a:off x="1386551" y="3034836"/>
            <a:ext cx="11857297" cy="4334268"/>
            <a:chOff x="1386551" y="2054175"/>
            <a:chExt cx="11857297" cy="4334268"/>
          </a:xfrm>
        </p:grpSpPr>
        <p:sp>
          <p:nvSpPr>
            <p:cNvPr id="5" name="Shape 2"/>
            <p:cNvSpPr/>
            <p:nvPr/>
          </p:nvSpPr>
          <p:spPr>
            <a:xfrm>
              <a:off x="1386551" y="2054175"/>
              <a:ext cx="11857297" cy="3074416"/>
            </a:xfrm>
            <a:prstGeom prst="roundRect">
              <a:avLst>
                <a:gd name="adj" fmla="val 7159"/>
              </a:avLst>
            </a:prstGeom>
            <a:solidFill>
              <a:srgbClr val="F5E2FF"/>
            </a:solidFill>
            <a:ln w="13811">
              <a:solidFill>
                <a:srgbClr val="E1A9E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1778843" y="2530820"/>
              <a:ext cx="5079157" cy="4429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4"/>
                </a:lnSpc>
              </a:pPr>
              <a:r>
                <a:rPr 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Team Member : </a:t>
              </a:r>
              <a:r>
                <a:rPr lang="en-US" altLang="ko-KR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12181707 </a:t>
              </a:r>
              <a:r>
                <a:rPr lang="ko-KR" altLang="en-US" sz="2800" b="1" kern="0" spc="-44" dirty="0" err="1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허승범</a:t>
              </a:r>
              <a:endParaRPr lang="ko-KR" altLang="en-US" sz="2800" b="1" kern="0" spc="-44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endParaRPr>
            </a:p>
            <a:p>
              <a:pPr>
                <a:lnSpc>
                  <a:spcPts val="2734"/>
                </a:lnSpc>
              </a:pPr>
              <a:endParaRPr lang="en-US" sz="28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144571D9-6D42-8124-B337-53C0D28FE221}"/>
                </a:ext>
              </a:extLst>
            </p:cNvPr>
            <p:cNvSpPr/>
            <p:nvPr/>
          </p:nvSpPr>
          <p:spPr>
            <a:xfrm>
              <a:off x="1778842" y="3200596"/>
              <a:ext cx="10800335" cy="318784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클래스 구조도 제작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: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project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base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code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작성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, maximum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및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erase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unit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통합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설계 및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7789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40865" y="589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9591E2-EAE6-75E4-2799-9E3E7AA2FF23}"/>
              </a:ext>
            </a:extLst>
          </p:cNvPr>
          <p:cNvGrpSpPr/>
          <p:nvPr/>
        </p:nvGrpSpPr>
        <p:grpSpPr>
          <a:xfrm>
            <a:off x="1386551" y="3074591"/>
            <a:ext cx="11857297" cy="4334268"/>
            <a:chOff x="1386551" y="2054175"/>
            <a:chExt cx="11857297" cy="4334268"/>
          </a:xfrm>
        </p:grpSpPr>
        <p:sp>
          <p:nvSpPr>
            <p:cNvPr id="5" name="Shape 2"/>
            <p:cNvSpPr/>
            <p:nvPr/>
          </p:nvSpPr>
          <p:spPr>
            <a:xfrm>
              <a:off x="1386551" y="2054175"/>
              <a:ext cx="11857297" cy="2743112"/>
            </a:xfrm>
            <a:prstGeom prst="roundRect">
              <a:avLst>
                <a:gd name="adj" fmla="val 7159"/>
              </a:avLst>
            </a:prstGeom>
            <a:solidFill>
              <a:srgbClr val="F5E2FF"/>
            </a:solidFill>
            <a:ln w="13811">
              <a:solidFill>
                <a:srgbClr val="E1A9E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1778843" y="2530820"/>
              <a:ext cx="5079157" cy="4429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4"/>
                </a:lnSpc>
              </a:pPr>
              <a:r>
                <a:rPr 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Team Member : </a:t>
              </a:r>
              <a:r>
                <a:rPr lang="en-US" altLang="ko-KR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12205046</a:t>
              </a:r>
              <a:r>
                <a:rPr lang="ko-KR" alt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 박성훈</a:t>
              </a:r>
            </a:p>
            <a:p>
              <a:pPr>
                <a:lnSpc>
                  <a:spcPts val="2734"/>
                </a:lnSpc>
              </a:pPr>
              <a:endParaRPr lang="en-US" sz="28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144571D9-6D42-8124-B337-53C0D28FE221}"/>
                </a:ext>
              </a:extLst>
            </p:cNvPr>
            <p:cNvSpPr/>
            <p:nvPr/>
          </p:nvSpPr>
          <p:spPr>
            <a:xfrm>
              <a:off x="1778842" y="3200596"/>
              <a:ext cx="10800335" cy="318784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: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minimum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및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rank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Project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WBS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작성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unit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31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40865" y="589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Team Members</a:t>
            </a:r>
            <a:endParaRPr lang="en-US" sz="4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E75FD3-173A-3A3D-AE0D-0D2C402824BF}"/>
              </a:ext>
            </a:extLst>
          </p:cNvPr>
          <p:cNvGrpSpPr/>
          <p:nvPr/>
        </p:nvGrpSpPr>
        <p:grpSpPr>
          <a:xfrm>
            <a:off x="1386551" y="3040930"/>
            <a:ext cx="11857297" cy="4334268"/>
            <a:chOff x="1386551" y="2054175"/>
            <a:chExt cx="11857297" cy="4334268"/>
          </a:xfrm>
        </p:grpSpPr>
        <p:sp>
          <p:nvSpPr>
            <p:cNvPr id="5" name="Shape 2"/>
            <p:cNvSpPr/>
            <p:nvPr/>
          </p:nvSpPr>
          <p:spPr>
            <a:xfrm>
              <a:off x="1386551" y="2054175"/>
              <a:ext cx="11857297" cy="2676851"/>
            </a:xfrm>
            <a:prstGeom prst="roundRect">
              <a:avLst>
                <a:gd name="adj" fmla="val 7159"/>
              </a:avLst>
            </a:prstGeom>
            <a:solidFill>
              <a:srgbClr val="F5E2FF"/>
            </a:solidFill>
            <a:ln w="13811">
              <a:solidFill>
                <a:srgbClr val="E1A9E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1778843" y="2530820"/>
              <a:ext cx="5079157" cy="44297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734"/>
                </a:lnSpc>
              </a:pPr>
              <a:r>
                <a:rPr 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Team Member : </a:t>
              </a:r>
              <a:r>
                <a:rPr lang="en-US" altLang="ko-KR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12211685</a:t>
              </a:r>
              <a:r>
                <a:rPr lang="ko-KR" altLang="en-US" sz="2800" b="1" kern="0" spc="-44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adonis-web" pitchFamily="34" charset="-120"/>
                </a:rPr>
                <a:t> 정건우</a:t>
              </a:r>
            </a:p>
            <a:p>
              <a:pPr>
                <a:lnSpc>
                  <a:spcPts val="2734"/>
                </a:lnSpc>
              </a:pPr>
              <a:endParaRPr lang="en-US" sz="28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144571D9-6D42-8124-B337-53C0D28FE221}"/>
                </a:ext>
              </a:extLst>
            </p:cNvPr>
            <p:cNvSpPr/>
            <p:nvPr/>
          </p:nvSpPr>
          <p:spPr>
            <a:xfrm>
              <a:off x="1778842" y="3200596"/>
              <a:ext cx="10800335" cy="318784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: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find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및 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rank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코드 구현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unit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설계 및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>
                <a:lnSpc>
                  <a:spcPts val="2799"/>
                </a:lnSpc>
              </a:pP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- 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통합</a:t>
              </a:r>
              <a:r>
                <a:rPr lang="en-US" altLang="ko-KR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test</a:t>
              </a:r>
              <a:r>
                <a:rPr lang="ko-KR" altLang="en-US" sz="2000" b="1" kern="0" spc="-35" dirty="0">
                  <a:solidFill>
                    <a:srgbClr val="272525"/>
                  </a:solidFill>
                  <a:latin typeface="BM JUA OTF" panose="02020603020101020101" pitchFamily="18" charset="-127"/>
                  <a:ea typeface="BM JUA OTF" panose="02020603020101020101" pitchFamily="18" charset="-127"/>
                  <a:cs typeface="Source Sans Pro" pitchFamily="34" charset="-120"/>
                </a:rPr>
                <a:t> 설계 및 실행</a:t>
              </a: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  <a:p>
              <a:pPr marL="0" indent="0">
                <a:lnSpc>
                  <a:spcPts val="2799"/>
                </a:lnSpc>
                <a:buNone/>
              </a:pPr>
              <a:endParaRPr lang="en-US" altLang="ko-KR" sz="2000" b="1" kern="0" spc="-35" dirty="0">
                <a:solidFill>
                  <a:srgbClr val="272525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Source Sans Pr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0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Design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9" name="그림 8" descr="텍스트, 스크린샷, 도표, 영수증이(가) 표시된 사진&#10;&#10;자동 생성된 설명">
            <a:extLst>
              <a:ext uri="{FF2B5EF4-FFF2-40B4-BE49-F238E27FC236}">
                <a16:creationId xmlns:a16="http://schemas.microsoft.com/office/drawing/2014/main" id="{8CC4772D-51C8-2B82-7747-C11456425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45" y="1840962"/>
            <a:ext cx="10524710" cy="5655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1"/>
          <p:cNvSpPr/>
          <p:nvPr/>
        </p:nvSpPr>
        <p:spPr>
          <a:xfrm>
            <a:off x="884366" y="7329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donis-web" pitchFamily="34" charset="-120"/>
              </a:rPr>
              <a:t>Code Design</a:t>
            </a:r>
            <a:endParaRPr lang="en-US" sz="4374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A910A5-A140-79B8-EC4F-4B83FF8DBA7A}"/>
              </a:ext>
            </a:extLst>
          </p:cNvPr>
          <p:cNvSpPr/>
          <p:nvPr/>
        </p:nvSpPr>
        <p:spPr>
          <a:xfrm>
            <a:off x="1386551" y="2879124"/>
            <a:ext cx="11857297" cy="2879124"/>
          </a:xfrm>
          <a:prstGeom prst="roundRect">
            <a:avLst>
              <a:gd name="adj" fmla="val 7159"/>
            </a:avLst>
          </a:prstGeom>
          <a:solidFill>
            <a:srgbClr val="F5E2FF"/>
          </a:solidFill>
          <a:ln w="13811">
            <a:solidFill>
              <a:srgbClr val="E1A9E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Set interface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화 및 </a:t>
            </a:r>
            <a:r>
              <a:rPr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AVL Tree</a:t>
            </a:r>
            <a:r>
              <a:rPr lang="ko-KR" altLang="en-US" sz="3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통한 구현</a:t>
            </a:r>
          </a:p>
        </p:txBody>
      </p:sp>
    </p:spTree>
    <p:extLst>
      <p:ext uri="{BB962C8B-B14F-4D97-AF65-F5344CB8AC3E}">
        <p14:creationId xmlns:p14="http://schemas.microsoft.com/office/powerpoint/2010/main" val="156078303"/>
      </p:ext>
    </p:extLst>
  </p:cSld>
  <p:clrMapOvr>
    <a:masterClrMapping/>
  </p:clrMapOvr>
</p:sld>
</file>

<file path=ppt/theme/theme1.xml><?xml version="1.0" encoding="utf-8"?>
<a:theme xmlns:a="http://schemas.openxmlformats.org/drawingml/2006/main" name="배경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배경1" id="{D2302D0E-FB78-C246-8FD8-2A4331AAFECE}" vid="{6D7D5750-4BEE-8541-B8A0-B38B9D664D3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3341</TotalTime>
  <Words>1356</Words>
  <Application>Microsoft Macintosh PowerPoint</Application>
  <PresentationFormat>사용자 지정</PresentationFormat>
  <Paragraphs>262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Arial</vt:lpstr>
      <vt:lpstr>BM HANNA 11yrs old OTF</vt:lpstr>
      <vt:lpstr>BM JUA OTF</vt:lpstr>
      <vt:lpstr>Calibri</vt:lpstr>
      <vt:lpstr>맑은 고딕</vt:lpstr>
      <vt:lpstr>배경1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허승범</cp:lastModifiedBy>
  <cp:revision>16</cp:revision>
  <dcterms:created xsi:type="dcterms:W3CDTF">2023-11-11T12:14:53Z</dcterms:created>
  <dcterms:modified xsi:type="dcterms:W3CDTF">2023-11-15T14:33:15Z</dcterms:modified>
</cp:coreProperties>
</file>